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9" r:id="rId12"/>
    <p:sldId id="268" r:id="rId13"/>
    <p:sldId id="267" r:id="rId14"/>
    <p:sldId id="279" r:id="rId15"/>
    <p:sldId id="280" r:id="rId16"/>
    <p:sldId id="332" r:id="rId17"/>
    <p:sldId id="273" r:id="rId18"/>
    <p:sldId id="270" r:id="rId19"/>
    <p:sldId id="271" r:id="rId20"/>
    <p:sldId id="281" r:id="rId21"/>
    <p:sldId id="272" r:id="rId22"/>
    <p:sldId id="276" r:id="rId23"/>
    <p:sldId id="277" r:id="rId24"/>
    <p:sldId id="278" r:id="rId25"/>
    <p:sldId id="293" r:id="rId26"/>
    <p:sldId id="294" r:id="rId27"/>
    <p:sldId id="295" r:id="rId28"/>
    <p:sldId id="296" r:id="rId29"/>
    <p:sldId id="301" r:id="rId30"/>
    <p:sldId id="300" r:id="rId31"/>
    <p:sldId id="299" r:id="rId32"/>
    <p:sldId id="298" r:id="rId33"/>
    <p:sldId id="297" r:id="rId34"/>
    <p:sldId id="303" r:id="rId35"/>
    <p:sldId id="302" r:id="rId36"/>
    <p:sldId id="305" r:id="rId37"/>
    <p:sldId id="306" r:id="rId38"/>
    <p:sldId id="308" r:id="rId39"/>
    <p:sldId id="309" r:id="rId40"/>
    <p:sldId id="310" r:id="rId41"/>
    <p:sldId id="307" r:id="rId42"/>
    <p:sldId id="316" r:id="rId43"/>
    <p:sldId id="317" r:id="rId44"/>
    <p:sldId id="318" r:id="rId45"/>
    <p:sldId id="319" r:id="rId46"/>
    <p:sldId id="314" r:id="rId47"/>
    <p:sldId id="315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282" r:id="rId57"/>
    <p:sldId id="287" r:id="rId58"/>
    <p:sldId id="286" r:id="rId59"/>
    <p:sldId id="329" r:id="rId60"/>
    <p:sldId id="330" r:id="rId61"/>
    <p:sldId id="331" r:id="rId62"/>
    <p:sldId id="291" r:id="rId63"/>
    <p:sldId id="290" r:id="rId64"/>
    <p:sldId id="292" r:id="rId65"/>
    <p:sldId id="288" r:id="rId66"/>
    <p:sldId id="289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BC3"/>
    <a:srgbClr val="B0DD97"/>
    <a:srgbClr val="F29292"/>
    <a:srgbClr val="FBE1E1"/>
    <a:srgbClr val="F8CCCC"/>
    <a:srgbClr val="9AD37B"/>
    <a:srgbClr val="8CA6F8"/>
    <a:srgbClr val="0080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4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AC6AA-3E59-4E9B-B8B8-5278BFBD8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137C4C-DC53-429D-BAFB-E679BCDA6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2CB8B7-8AFC-4808-9542-A517D4736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079-812A-4E40-8C56-BA7EA69817E7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A01F4-40D1-49DB-AFCA-CA6571626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73702-093B-4D55-9D1F-3DF546079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820B-08F3-4164-8444-FE07E09DB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7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63A155-E999-4751-BF47-30F25D283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B70E13-9490-4986-B0FA-8C1ECCE13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4A8D3E-D6A3-494D-8110-BC40DA329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079-812A-4E40-8C56-BA7EA69817E7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36BD-B116-437D-A14E-E18ECC800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1BE07C-7F19-4594-844E-AA0CD6BB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820B-08F3-4164-8444-FE07E09DB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888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84F311-97F1-4AA0-BC29-BCF3383BE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EE3D7B-82DD-40A2-849A-E0800547E4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26537-7C2D-4BB5-A5FA-7FC0C8C35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079-812A-4E40-8C56-BA7EA69817E7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1F3CE2-EF6C-4F08-8C7B-2881F54F2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0EF4E-146C-42C0-B1D5-EA076E7E1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820B-08F3-4164-8444-FE07E09DB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086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18675-2BEC-41AD-853F-0BCCC05CD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B0B14D-150D-4B3A-BE50-87B25C0C9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2C2A13-9054-44AD-8EC4-2BB93FB61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079-812A-4E40-8C56-BA7EA69817E7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B3128E-C10E-413C-9502-E2E5210D6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82CDF7-06E6-452C-9737-5176B0E8F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820B-08F3-4164-8444-FE07E09DB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65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47942-086C-4D12-9C6A-7307FEB35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0D15A3-E1E8-40AB-ABEC-E25807707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09BBD-AFF2-4791-B810-AACCE9586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079-812A-4E40-8C56-BA7EA69817E7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00A3B-9E6E-4487-B64F-97FBC8C3F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E4F4DF-54D9-4456-B41B-D43808B1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820B-08F3-4164-8444-FE07E09DB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98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B08D6-C6DA-490B-A860-460AC6AD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D6E604-9527-4F26-BCF5-460209F439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3D9ACC-19AE-4FDA-8C39-B90F668E0A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B40DCE-3ADB-4C90-BC72-BE4DCEA83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079-812A-4E40-8C56-BA7EA69817E7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3F3A4B-D7AC-4930-84B4-43D61547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738F61-F637-4100-A0A1-F03DC856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820B-08F3-4164-8444-FE07E09DB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45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2E791-57A7-4DBF-B8A5-9904DEAD6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675D51-3FF9-4214-8900-644121CEE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799977-9C44-4159-81F8-AC1830189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925B98-2FE6-473F-90EA-694B01FF8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57B920-B415-46A1-828B-B4D71F2F4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D55EA3-D36E-408E-9B95-E6A194AE2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079-812A-4E40-8C56-BA7EA69817E7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23D98A-42C0-4A3E-921E-F996CB45C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6F6525-6F68-43FF-A127-A51968FDD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820B-08F3-4164-8444-FE07E09DB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903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2A668-9E33-4F3C-AF0C-3EABE870E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12EE25-CD37-4EF8-B243-14968E50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079-812A-4E40-8C56-BA7EA69817E7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BA268E-08D1-4515-94AC-EA66E61B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97E3A7-A4AB-41B6-B59A-94D5E822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820B-08F3-4164-8444-FE07E09DB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09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45856C-29CD-4710-A520-85B5A2DC0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079-812A-4E40-8C56-BA7EA69817E7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1C06FA-7233-48BB-B39F-37C61AAF5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803056-7E10-40B7-9231-71A5CCFB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820B-08F3-4164-8444-FE07E09DB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621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8023D-9D1E-4204-8BCC-E0E864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897CC8-13A1-49BF-B415-CD28EE504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CCAD5E-6F08-4035-8013-6EF6E243B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932B3B-53C7-4CE1-A2AF-B33A63D4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079-812A-4E40-8C56-BA7EA69817E7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7D2719-9ACE-4515-85C2-5B18DE3B0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B83869-78D9-494C-A665-CE8002BA4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820B-08F3-4164-8444-FE07E09DB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753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1F0CA-F03E-469C-A890-58A102097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F77B35-BD42-4417-8DAA-450DFAA047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72CDB3-73BB-441E-9C35-20AA8D286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2CD6B1-F269-4723-9AAF-43EC229A5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079-812A-4E40-8C56-BA7EA69817E7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6DFF87-03B7-4C20-BBEC-E1C8FCE9C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3C2316-C89D-49DA-B387-17572DCE0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820B-08F3-4164-8444-FE07E09DB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77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DD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08C878-F3FE-4AAB-9651-33A745304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361897-CCB5-4AD2-96C6-3791FA87B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6B65EA-3A52-4E74-B996-68D86FDEC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B3079-812A-4E40-8C56-BA7EA69817E7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7572E-4007-4A50-9036-380F121F1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D2C004-0BFA-488A-8383-9B14DDD8A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A820B-08F3-4164-8444-FE07E09DB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74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microsoft.com/office/2007/relationships/hdphoto" Target="../media/hdphoto1.wdp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martinwork.co.kr/theory/2017/11/11/what-is-restful-api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rlcjf0014/Database-SQL-vs-NoSQL" TargetMode="External"/><Relationship Id="rId2" Type="http://schemas.openxmlformats.org/officeDocument/2006/relationships/hyperlink" Target="https://blog.martinwork.co.kr/theory/2017/11/11/what-is-restful-api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martinwork.co.kr/theory/2017/11/11/what-is-restful-api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walloow.github.io/implement-jwt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blog.martinwork.co.kr/theory/2017/11/11/what-is-restful-api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ain6245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s://github.com/arks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eoptm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3.jpeg"/><Relationship Id="rId10" Type="http://schemas.openxmlformats.org/officeDocument/2006/relationships/hyperlink" Target="https://github.com/yonsweng" TargetMode="External"/><Relationship Id="rId4" Type="http://schemas.openxmlformats.org/officeDocument/2006/relationships/hyperlink" Target="https://github.com/gunhoflash" TargetMode="External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38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svg"/><Relationship Id="rId7" Type="http://schemas.openxmlformats.org/officeDocument/2006/relationships/image" Target="../media/image38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4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4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svg"/><Relationship Id="rId7" Type="http://schemas.openxmlformats.org/officeDocument/2006/relationships/image" Target="../media/image4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4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4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5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52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38.svg"/><Relationship Id="rId5" Type="http://schemas.openxmlformats.org/officeDocument/2006/relationships/image" Target="../media/image34.sv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5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38.svg"/><Relationship Id="rId5" Type="http://schemas.openxmlformats.org/officeDocument/2006/relationships/image" Target="../media/image34.sv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52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4.svg"/><Relationship Id="rId7" Type="http://schemas.openxmlformats.org/officeDocument/2006/relationships/image" Target="../media/image4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46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46.svg"/><Relationship Id="rId3" Type="http://schemas.openxmlformats.org/officeDocument/2006/relationships/image" Target="../media/image54.svg"/><Relationship Id="rId7" Type="http://schemas.openxmlformats.org/officeDocument/2006/relationships/image" Target="../media/image48.svg"/><Relationship Id="rId12" Type="http://schemas.openxmlformats.org/officeDocument/2006/relationships/image" Target="../media/image4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57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5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gov.seoul.go.kr/council/13969230" TargetMode="External"/><Relationship Id="rId2" Type="http://schemas.openxmlformats.org/officeDocument/2006/relationships/hyperlink" Target="https://doooit.tistory.com/467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i.re.kr/node/60109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7007A2C2-DE57-4C0E-85AC-0C744A23B2E8}"/>
              </a:ext>
            </a:extLst>
          </p:cNvPr>
          <p:cNvGrpSpPr/>
          <p:nvPr/>
        </p:nvGrpSpPr>
        <p:grpSpPr>
          <a:xfrm>
            <a:off x="4263840" y="2581070"/>
            <a:ext cx="3664319" cy="1117432"/>
            <a:chOff x="4212856" y="2663992"/>
            <a:chExt cx="3664319" cy="1117432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CEAF1A3-3798-4EB7-89BB-CC769A89148F}"/>
                </a:ext>
              </a:extLst>
            </p:cNvPr>
            <p:cNvCxnSpPr>
              <a:cxnSpLocks/>
            </p:cNvCxnSpPr>
            <p:nvPr/>
          </p:nvCxnSpPr>
          <p:spPr>
            <a:xfrm>
              <a:off x="4212856" y="2663992"/>
              <a:ext cx="0" cy="111743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6EA0908-E680-44C1-A3D9-862AAA7A7795}"/>
                </a:ext>
              </a:extLst>
            </p:cNvPr>
            <p:cNvCxnSpPr>
              <a:cxnSpLocks/>
            </p:cNvCxnSpPr>
            <p:nvPr/>
          </p:nvCxnSpPr>
          <p:spPr>
            <a:xfrm>
              <a:off x="7877175" y="2679784"/>
              <a:ext cx="0" cy="108584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F13885-2D4A-4BDE-A823-51D910F2708B}"/>
                </a:ext>
              </a:extLst>
            </p:cNvPr>
            <p:cNvSpPr txBox="1"/>
            <p:nvPr/>
          </p:nvSpPr>
          <p:spPr>
            <a:xfrm>
              <a:off x="5645518" y="2714877"/>
              <a:ext cx="202491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dirty="0" err="1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GoHome</a:t>
              </a:r>
              <a:endParaRPr lang="en-US" altLang="ko-KR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sz="22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심야 귀가 서비스</a:t>
              </a:r>
            </a:p>
          </p:txBody>
        </p:sp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B176B1AE-9D7B-4885-AF8C-D1842B73F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0074" y="2689309"/>
              <a:ext cx="1066799" cy="1066799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521CC7-6EFB-4E06-B39F-F484039B184E}"/>
              </a:ext>
            </a:extLst>
          </p:cNvPr>
          <p:cNvSpPr/>
          <p:nvPr/>
        </p:nvSpPr>
        <p:spPr>
          <a:xfrm>
            <a:off x="4263840" y="3844636"/>
            <a:ext cx="3664310" cy="3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컴퓨터과학종합설계 최종발표</a:t>
            </a:r>
          </a:p>
        </p:txBody>
      </p:sp>
    </p:spTree>
    <p:extLst>
      <p:ext uri="{BB962C8B-B14F-4D97-AF65-F5344CB8AC3E}">
        <p14:creationId xmlns:p14="http://schemas.microsoft.com/office/powerpoint/2010/main" val="2538806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요구사항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6F5FAAC-14E2-4490-8748-5C7BDE103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476" y="1763026"/>
            <a:ext cx="5671749" cy="423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21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 Case Diagram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 descr="비이(가) 표시된 사진&#10;&#10;자동 생성된 설명">
            <a:extLst>
              <a:ext uri="{FF2B5EF4-FFF2-40B4-BE49-F238E27FC236}">
                <a16:creationId xmlns:a16="http://schemas.microsoft.com/office/drawing/2014/main" id="{5864E9EA-A3C7-46D4-A7CE-448D32D01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61" y="1514737"/>
            <a:ext cx="4423221" cy="480508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CAD831-CEDF-4D1E-B495-75A5BA22F35B}"/>
              </a:ext>
            </a:extLst>
          </p:cNvPr>
          <p:cNvSpPr/>
          <p:nvPr/>
        </p:nvSpPr>
        <p:spPr>
          <a:xfrm>
            <a:off x="6063821" y="3348317"/>
            <a:ext cx="1345268" cy="528918"/>
          </a:xfrm>
          <a:prstGeom prst="rect">
            <a:avLst/>
          </a:prstGeom>
          <a:solidFill>
            <a:srgbClr val="9AD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</a:t>
            </a:r>
            <a:endParaRPr lang="ko-KR" altLang="en-US" sz="1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69F21C-811B-44C5-87DE-CEB6ED6C4D5D}"/>
              </a:ext>
            </a:extLst>
          </p:cNvPr>
          <p:cNvSpPr/>
          <p:nvPr/>
        </p:nvSpPr>
        <p:spPr>
          <a:xfrm>
            <a:off x="7593752" y="3348317"/>
            <a:ext cx="4051402" cy="528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회원가입이 되어 있는 사용자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3EEF7F-693F-4733-B549-53FF51DE8A52}"/>
              </a:ext>
            </a:extLst>
          </p:cNvPr>
          <p:cNvSpPr/>
          <p:nvPr/>
        </p:nvSpPr>
        <p:spPr>
          <a:xfrm>
            <a:off x="6063821" y="4054724"/>
            <a:ext cx="1345268" cy="528918"/>
          </a:xfrm>
          <a:prstGeom prst="rect">
            <a:avLst/>
          </a:prstGeom>
          <a:solidFill>
            <a:srgbClr val="9AD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Server</a:t>
            </a:r>
            <a:endParaRPr lang="ko-KR" altLang="en-US" sz="1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5C0DFFD-953A-4158-80A9-4079A7F39461}"/>
              </a:ext>
            </a:extLst>
          </p:cNvPr>
          <p:cNvSpPr/>
          <p:nvPr/>
        </p:nvSpPr>
        <p:spPr>
          <a:xfrm>
            <a:off x="7593752" y="4054724"/>
            <a:ext cx="4051402" cy="528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회원 정보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정보 등을 관리하는 서버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5E13C3-0C0D-4D78-BB0C-AA27465EF546}"/>
              </a:ext>
            </a:extLst>
          </p:cNvPr>
          <p:cNvSpPr txBox="1"/>
          <p:nvPr/>
        </p:nvSpPr>
        <p:spPr>
          <a:xfrm>
            <a:off x="7426659" y="2793624"/>
            <a:ext cx="287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Actor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2771943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 Case Diagram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F898CA4-540A-4ACF-A3C1-B0361A4BF0BB}"/>
              </a:ext>
            </a:extLst>
          </p:cNvPr>
          <p:cNvSpPr txBox="1"/>
          <p:nvPr/>
        </p:nvSpPr>
        <p:spPr>
          <a:xfrm>
            <a:off x="4659106" y="1546373"/>
            <a:ext cx="287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 Case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5E4511-CDF9-4B6A-A74C-31FE14530A3A}"/>
              </a:ext>
            </a:extLst>
          </p:cNvPr>
          <p:cNvGrpSpPr/>
          <p:nvPr/>
        </p:nvGrpSpPr>
        <p:grpSpPr>
          <a:xfrm>
            <a:off x="1940500" y="2190433"/>
            <a:ext cx="1860140" cy="3758131"/>
            <a:chOff x="1940500" y="1915705"/>
            <a:chExt cx="1860140" cy="375813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64C10CB-55D9-4794-8D17-9BF8CA5FFA0D}"/>
                </a:ext>
              </a:extLst>
            </p:cNvPr>
            <p:cNvSpPr/>
            <p:nvPr/>
          </p:nvSpPr>
          <p:spPr>
            <a:xfrm>
              <a:off x="1940500" y="1915705"/>
              <a:ext cx="1860140" cy="528918"/>
            </a:xfrm>
            <a:prstGeom prst="rect">
              <a:avLst/>
            </a:prstGeom>
            <a:solidFill>
              <a:srgbClr val="9AD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SignUp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F158D5-FBC1-4550-BA35-06B9DB716733}"/>
                </a:ext>
              </a:extLst>
            </p:cNvPr>
            <p:cNvSpPr/>
            <p:nvPr/>
          </p:nvSpPr>
          <p:spPr>
            <a:xfrm>
              <a:off x="1940500" y="3207391"/>
              <a:ext cx="1860140" cy="528918"/>
            </a:xfrm>
            <a:prstGeom prst="rect">
              <a:avLst/>
            </a:prstGeom>
            <a:solidFill>
              <a:srgbClr val="9AD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IncludeMyHome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0E4E7A2-A1EF-4707-A310-7C80C9F50E59}"/>
                </a:ext>
              </a:extLst>
            </p:cNvPr>
            <p:cNvSpPr/>
            <p:nvPr/>
          </p:nvSpPr>
          <p:spPr>
            <a:xfrm>
              <a:off x="1940500" y="3853234"/>
              <a:ext cx="1860140" cy="528918"/>
            </a:xfrm>
            <a:prstGeom prst="rect">
              <a:avLst/>
            </a:prstGeom>
            <a:solidFill>
              <a:srgbClr val="9AD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NotIncludeMyHome</a:t>
              </a:r>
              <a:endParaRPr lang="ko-KR" altLang="en-US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DA9482-B5C3-4BDB-9D32-065DFF72A15F}"/>
                </a:ext>
              </a:extLst>
            </p:cNvPr>
            <p:cNvSpPr/>
            <p:nvPr/>
          </p:nvSpPr>
          <p:spPr>
            <a:xfrm>
              <a:off x="1940500" y="4499077"/>
              <a:ext cx="1860140" cy="528918"/>
            </a:xfrm>
            <a:prstGeom prst="rect">
              <a:avLst/>
            </a:prstGeom>
            <a:solidFill>
              <a:srgbClr val="9AD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GetLastSubway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082A68C-D8FD-48A1-BEBC-4ED4BAD10CF0}"/>
                </a:ext>
              </a:extLst>
            </p:cNvPr>
            <p:cNvSpPr/>
            <p:nvPr/>
          </p:nvSpPr>
          <p:spPr>
            <a:xfrm>
              <a:off x="1940500" y="5144918"/>
              <a:ext cx="1860140" cy="528918"/>
            </a:xfrm>
            <a:prstGeom prst="rect">
              <a:avLst/>
            </a:prstGeom>
            <a:solidFill>
              <a:srgbClr val="9AD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ChangeInfo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74EDE98-5441-424F-B4FA-2E6795028287}"/>
                </a:ext>
              </a:extLst>
            </p:cNvPr>
            <p:cNvSpPr/>
            <p:nvPr/>
          </p:nvSpPr>
          <p:spPr>
            <a:xfrm>
              <a:off x="1940500" y="2561548"/>
              <a:ext cx="1860140" cy="528918"/>
            </a:xfrm>
            <a:prstGeom prst="rect">
              <a:avLst/>
            </a:prstGeom>
            <a:solidFill>
              <a:srgbClr val="9AD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SignIn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2161677-05DD-410F-847E-F6A9DC87F183}"/>
              </a:ext>
            </a:extLst>
          </p:cNvPr>
          <p:cNvGrpSpPr/>
          <p:nvPr/>
        </p:nvGrpSpPr>
        <p:grpSpPr>
          <a:xfrm>
            <a:off x="4029103" y="2190433"/>
            <a:ext cx="6222397" cy="3758131"/>
            <a:chOff x="4029103" y="1915705"/>
            <a:chExt cx="6222397" cy="375813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E011097-AFB2-4845-84AF-D0B1EE5A0760}"/>
                </a:ext>
              </a:extLst>
            </p:cNvPr>
            <p:cNvSpPr/>
            <p:nvPr/>
          </p:nvSpPr>
          <p:spPr>
            <a:xfrm>
              <a:off x="4029103" y="1915705"/>
              <a:ext cx="6222397" cy="528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User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신규 회원가입을 수행함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73430F-432F-4137-95DD-1315D8FFF14D}"/>
                </a:ext>
              </a:extLst>
            </p:cNvPr>
            <p:cNvSpPr/>
            <p:nvPr/>
          </p:nvSpPr>
          <p:spPr>
            <a:xfrm>
              <a:off x="4029103" y="3207391"/>
              <a:ext cx="6222397" cy="528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User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본인의 집 정보를 포함한 신규 회원가입 수행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07B3591-F166-4403-972D-6D3FF729DCE1}"/>
                </a:ext>
              </a:extLst>
            </p:cNvPr>
            <p:cNvSpPr/>
            <p:nvPr/>
          </p:nvSpPr>
          <p:spPr>
            <a:xfrm>
              <a:off x="4029103" y="3853234"/>
              <a:ext cx="6222397" cy="528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User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본인의 집 정보를 포함하지 않은 신규 회원가입 수행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484C4E4-9154-4679-94E9-8E96D1B91787}"/>
                </a:ext>
              </a:extLst>
            </p:cNvPr>
            <p:cNvSpPr/>
            <p:nvPr/>
          </p:nvSpPr>
          <p:spPr>
            <a:xfrm>
              <a:off x="4029103" y="4499077"/>
              <a:ext cx="6222397" cy="528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User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현재 대중교통의 막차 시간을 전달받음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D766D3-9510-41B5-91EF-C3E5593546C9}"/>
                </a:ext>
              </a:extLst>
            </p:cNvPr>
            <p:cNvSpPr/>
            <p:nvPr/>
          </p:nvSpPr>
          <p:spPr>
            <a:xfrm>
              <a:off x="4029103" y="5144918"/>
              <a:ext cx="6222397" cy="528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User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사용자 정보를 갱신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821C0C-5FAD-4113-A4C7-63AAA0FE2E81}"/>
                </a:ext>
              </a:extLst>
            </p:cNvPr>
            <p:cNvSpPr/>
            <p:nvPr/>
          </p:nvSpPr>
          <p:spPr>
            <a:xfrm>
              <a:off x="4029103" y="2561548"/>
              <a:ext cx="6222397" cy="528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User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로그인을 수행함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5141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 Case Diagram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3191F86-CB3F-4D8C-BF02-6FF731DB7DF0}"/>
              </a:ext>
            </a:extLst>
          </p:cNvPr>
          <p:cNvGrpSpPr/>
          <p:nvPr/>
        </p:nvGrpSpPr>
        <p:grpSpPr>
          <a:xfrm>
            <a:off x="1940500" y="2350778"/>
            <a:ext cx="8311001" cy="3323058"/>
            <a:chOff x="671636" y="2350778"/>
            <a:chExt cx="8311001" cy="332305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D74B849-72EE-4957-9746-CFB4D2E49831}"/>
                </a:ext>
              </a:extLst>
            </p:cNvPr>
            <p:cNvGrpSpPr/>
            <p:nvPr/>
          </p:nvGrpSpPr>
          <p:grpSpPr>
            <a:xfrm>
              <a:off x="671636" y="2350778"/>
              <a:ext cx="1860140" cy="3323058"/>
              <a:chOff x="671636" y="2350778"/>
              <a:chExt cx="1860140" cy="332305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82EF79-AC27-4678-82DC-AECFE9831DFD}"/>
                  </a:ext>
                </a:extLst>
              </p:cNvPr>
              <p:cNvSpPr/>
              <p:nvPr/>
            </p:nvSpPr>
            <p:spPr>
              <a:xfrm>
                <a:off x="671636" y="2350778"/>
                <a:ext cx="1860140" cy="528918"/>
              </a:xfrm>
              <a:prstGeom prst="rect">
                <a:avLst/>
              </a:prstGeom>
              <a:solidFill>
                <a:srgbClr val="9AD3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FindPath</a:t>
                </a:r>
                <a:endPara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E0B5D0B-914D-466E-8F48-C7BF8A60DA7E}"/>
                  </a:ext>
                </a:extLst>
              </p:cNvPr>
              <p:cNvSpPr/>
              <p:nvPr/>
            </p:nvSpPr>
            <p:spPr>
              <a:xfrm>
                <a:off x="671636" y="3049313"/>
                <a:ext cx="1860140" cy="528918"/>
              </a:xfrm>
              <a:prstGeom prst="rect">
                <a:avLst/>
              </a:prstGeom>
              <a:solidFill>
                <a:srgbClr val="9AD3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sz="15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GetNormalPath</a:t>
                </a:r>
                <a:r>
                  <a:rPr lang="en-US" altLang="ko-KR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endPara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AF3D01B-A430-4E4A-B087-F0F389518DD3}"/>
                  </a:ext>
                </a:extLst>
              </p:cNvPr>
              <p:cNvSpPr/>
              <p:nvPr/>
            </p:nvSpPr>
            <p:spPr>
              <a:xfrm>
                <a:off x="671636" y="3747848"/>
                <a:ext cx="1860140" cy="528918"/>
              </a:xfrm>
              <a:prstGeom prst="rect">
                <a:avLst/>
              </a:prstGeom>
              <a:solidFill>
                <a:srgbClr val="9AD3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ShareMyPose</a:t>
                </a:r>
                <a:endPara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DA902F2-7E0E-4B09-A85D-6A0DDC1D081E}"/>
                  </a:ext>
                </a:extLst>
              </p:cNvPr>
              <p:cNvSpPr/>
              <p:nvPr/>
            </p:nvSpPr>
            <p:spPr>
              <a:xfrm>
                <a:off x="671636" y="4446383"/>
                <a:ext cx="1860140" cy="528918"/>
              </a:xfrm>
              <a:prstGeom prst="rect">
                <a:avLst/>
              </a:prstGeom>
              <a:solidFill>
                <a:srgbClr val="9AD3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sz="15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GetARPath</a:t>
                </a:r>
                <a:r>
                  <a:rPr lang="en-US" altLang="ko-KR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endPara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E2BC856-97F5-4A20-80E7-3D44AD64EDF7}"/>
                  </a:ext>
                </a:extLst>
              </p:cNvPr>
              <p:cNvSpPr/>
              <p:nvPr/>
            </p:nvSpPr>
            <p:spPr>
              <a:xfrm>
                <a:off x="671636" y="5144918"/>
                <a:ext cx="1860140" cy="528918"/>
              </a:xfrm>
              <a:prstGeom prst="rect">
                <a:avLst/>
              </a:prstGeom>
              <a:solidFill>
                <a:srgbClr val="9AD3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sz="15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GetAPIInfo</a:t>
                </a:r>
                <a:r>
                  <a:rPr lang="ko-KR" altLang="en-US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5C3D49F-3EE1-4EE1-93DD-22F443605F75}"/>
                </a:ext>
              </a:extLst>
            </p:cNvPr>
            <p:cNvGrpSpPr/>
            <p:nvPr/>
          </p:nvGrpSpPr>
          <p:grpSpPr>
            <a:xfrm>
              <a:off x="2760239" y="2350778"/>
              <a:ext cx="6222398" cy="3323058"/>
              <a:chOff x="2612457" y="2350778"/>
              <a:chExt cx="8907907" cy="3323058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C99FBCB-149B-4F29-B3DF-55DB864E063B}"/>
                  </a:ext>
                </a:extLst>
              </p:cNvPr>
              <p:cNvSpPr/>
              <p:nvPr/>
            </p:nvSpPr>
            <p:spPr>
              <a:xfrm>
                <a:off x="2612457" y="2350778"/>
                <a:ext cx="8907907" cy="5289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en-US" altLang="ko-KR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User</a:t>
                </a:r>
                <a:r>
                  <a:rPr lang="ko-KR" alt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 경로 탐색을 요청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5BB68C6-33C2-4809-9C98-153A612C7CE3}"/>
                  </a:ext>
                </a:extLst>
              </p:cNvPr>
              <p:cNvSpPr/>
              <p:nvPr/>
            </p:nvSpPr>
            <p:spPr>
              <a:xfrm>
                <a:off x="2612457" y="3049313"/>
                <a:ext cx="8907907" cy="5289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User</a:t>
                </a:r>
                <a:r>
                  <a:rPr lang="ko-KR" alt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현재 위치에서 도착지까지의 경로를 반환</a:t>
                </a:r>
                <a:endPara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F447121-89F8-4CFC-9A9B-3949E356847C}"/>
                  </a:ext>
                </a:extLst>
              </p:cNvPr>
              <p:cNvSpPr/>
              <p:nvPr/>
            </p:nvSpPr>
            <p:spPr>
              <a:xfrm>
                <a:off x="2612457" y="3747848"/>
                <a:ext cx="8907907" cy="5289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User</a:t>
                </a:r>
                <a:r>
                  <a:rPr lang="ko-KR" alt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위치를 지인에게 공유</a:t>
                </a:r>
                <a:endPara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3E07D05-42E0-4943-BD10-C6410172E9FE}"/>
                  </a:ext>
                </a:extLst>
              </p:cNvPr>
              <p:cNvSpPr/>
              <p:nvPr/>
            </p:nvSpPr>
            <p:spPr>
              <a:xfrm>
                <a:off x="2612457" y="4446383"/>
                <a:ext cx="8907907" cy="5289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en-US" altLang="ko-KR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User</a:t>
                </a:r>
                <a:r>
                  <a:rPr lang="ko-KR" alt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 </a:t>
                </a:r>
                <a:r>
                  <a:rPr lang="en-US" altLang="ko-KR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AR </a:t>
                </a:r>
                <a:r>
                  <a:rPr lang="ko-KR" alt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이미지를 통한 경로 탐색을 수행</a:t>
                </a:r>
                <a:endPara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36CC2F3-B07E-4017-A789-AB21C4D90A08}"/>
                  </a:ext>
                </a:extLst>
              </p:cNvPr>
              <p:cNvSpPr/>
              <p:nvPr/>
            </p:nvSpPr>
            <p:spPr>
              <a:xfrm>
                <a:off x="2612457" y="5144918"/>
                <a:ext cx="8907907" cy="5289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en-US" altLang="ko-KR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Server</a:t>
                </a:r>
                <a:r>
                  <a:rPr lang="ko-KR" alt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 버스</a:t>
                </a:r>
                <a:r>
                  <a:rPr lang="en-US" altLang="ko-KR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지하철</a:t>
                </a:r>
                <a:r>
                  <a:rPr lang="en-US" altLang="ko-KR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5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따릉이</a:t>
                </a:r>
                <a:r>
                  <a:rPr lang="en-US" altLang="ko-KR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T map API </a:t>
                </a:r>
                <a:r>
                  <a:rPr lang="ko-KR" alt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정보를 받아온다</a:t>
                </a:r>
                <a:r>
                  <a:rPr lang="en-US" altLang="ko-KR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509A335-E2A6-4543-8467-8CBDEC7CE119}"/>
              </a:ext>
            </a:extLst>
          </p:cNvPr>
          <p:cNvSpPr txBox="1"/>
          <p:nvPr/>
        </p:nvSpPr>
        <p:spPr>
          <a:xfrm>
            <a:off x="4659106" y="1811829"/>
            <a:ext cx="287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 Case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1369947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아키텍처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4341C6-B4A7-41B3-A231-87D9C6B1A205}"/>
              </a:ext>
            </a:extLst>
          </p:cNvPr>
          <p:cNvGrpSpPr/>
          <p:nvPr/>
        </p:nvGrpSpPr>
        <p:grpSpPr>
          <a:xfrm>
            <a:off x="1749701" y="2064192"/>
            <a:ext cx="8438242" cy="3798920"/>
            <a:chOff x="1962326" y="1704320"/>
            <a:chExt cx="8438242" cy="379892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73FE6B9-722B-45D2-9A1F-6E7440769F72}"/>
                </a:ext>
              </a:extLst>
            </p:cNvPr>
            <p:cNvGrpSpPr/>
            <p:nvPr/>
          </p:nvGrpSpPr>
          <p:grpSpPr>
            <a:xfrm>
              <a:off x="2769514" y="3992363"/>
              <a:ext cx="288000" cy="148018"/>
              <a:chOff x="4027824" y="5399310"/>
              <a:chExt cx="288000" cy="148018"/>
            </a:xfrm>
          </p:grpSpPr>
          <p:cxnSp>
            <p:nvCxnSpPr>
              <p:cNvPr id="22" name="Google Shape;121;p19">
                <a:extLst>
                  <a:ext uri="{FF2B5EF4-FFF2-40B4-BE49-F238E27FC236}">
                    <a16:creationId xmlns:a16="http://schemas.microsoft.com/office/drawing/2014/main" id="{BEEC1D85-F937-43EF-942A-A787142DC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7824" y="5399310"/>
                <a:ext cx="2880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3" name="Google Shape;122;p19">
                <a:extLst>
                  <a:ext uri="{FF2B5EF4-FFF2-40B4-BE49-F238E27FC236}">
                    <a16:creationId xmlns:a16="http://schemas.microsoft.com/office/drawing/2014/main" id="{75FBDC5C-D451-4068-9A87-9AFA5A95FA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27824" y="5547328"/>
                <a:ext cx="2880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6D29107-1B16-414A-BE0F-F3CA444F352D}"/>
                </a:ext>
              </a:extLst>
            </p:cNvPr>
            <p:cNvGrpSpPr/>
            <p:nvPr/>
          </p:nvGrpSpPr>
          <p:grpSpPr>
            <a:xfrm>
              <a:off x="1962326" y="3583567"/>
              <a:ext cx="840900" cy="960687"/>
              <a:chOff x="174124" y="2557617"/>
              <a:chExt cx="840900" cy="960687"/>
            </a:xfrm>
          </p:grpSpPr>
          <p:pic>
            <p:nvPicPr>
              <p:cNvPr id="26" name="Google Shape;132;p19">
                <a:extLst>
                  <a:ext uri="{FF2B5EF4-FFF2-40B4-BE49-F238E27FC236}">
                    <a16:creationId xmlns:a16="http://schemas.microsoft.com/office/drawing/2014/main" id="{75E987A9-7154-4F80-B21E-B74C348BB7D4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04062" y="2557617"/>
                <a:ext cx="581025" cy="581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" name="Google Shape;135;p19">
                <a:extLst>
                  <a:ext uri="{FF2B5EF4-FFF2-40B4-BE49-F238E27FC236}">
                    <a16:creationId xmlns:a16="http://schemas.microsoft.com/office/drawing/2014/main" id="{3465862A-3CF2-4697-9D51-675950C2BB66}"/>
                  </a:ext>
                </a:extLst>
              </p:cNvPr>
              <p:cNvSpPr txBox="1"/>
              <p:nvPr/>
            </p:nvSpPr>
            <p:spPr>
              <a:xfrm>
                <a:off x="174124" y="3174804"/>
                <a:ext cx="840900" cy="34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dirty="0">
                    <a:solidFill>
                      <a:schemeClr val="accent3"/>
                    </a:solidFill>
                    <a:latin typeface="Binggrae" panose="02030503000000000000" pitchFamily="18" charset="-127"/>
                    <a:ea typeface="Binggrae" panose="02030503000000000000" pitchFamily="18" charset="-127"/>
                  </a:rPr>
                  <a:t>User</a:t>
                </a:r>
                <a:endParaRPr dirty="0">
                  <a:solidFill>
                    <a:schemeClr val="accent3"/>
                  </a:solidFill>
                  <a:latin typeface="Binggrae" panose="02030503000000000000" pitchFamily="18" charset="-127"/>
                  <a:ea typeface="Binggrae" panose="02030503000000000000" pitchFamily="18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FE45C25-3B30-4054-84C0-7612159F885A}"/>
                </a:ext>
              </a:extLst>
            </p:cNvPr>
            <p:cNvGrpSpPr/>
            <p:nvPr/>
          </p:nvGrpSpPr>
          <p:grpSpPr>
            <a:xfrm>
              <a:off x="3148110" y="2925051"/>
              <a:ext cx="1884900" cy="2137589"/>
              <a:chOff x="1574150" y="1122669"/>
              <a:chExt cx="1884900" cy="2137589"/>
            </a:xfrm>
            <a:effectLst/>
          </p:grpSpPr>
          <p:sp>
            <p:nvSpPr>
              <p:cNvPr id="29" name="Google Shape;114;p19">
                <a:extLst>
                  <a:ext uri="{FF2B5EF4-FFF2-40B4-BE49-F238E27FC236}">
                    <a16:creationId xmlns:a16="http://schemas.microsoft.com/office/drawing/2014/main" id="{F4733ECD-5EC8-4FEF-8745-3FA6607300C5}"/>
                  </a:ext>
                </a:extLst>
              </p:cNvPr>
              <p:cNvSpPr/>
              <p:nvPr/>
            </p:nvSpPr>
            <p:spPr>
              <a:xfrm>
                <a:off x="1574150" y="1297058"/>
                <a:ext cx="1884900" cy="1963200"/>
              </a:xfrm>
              <a:prstGeom prst="roundRect">
                <a:avLst>
                  <a:gd name="adj" fmla="val 6965"/>
                </a:avLst>
              </a:prstGeom>
              <a:solidFill>
                <a:schemeClr val="bg1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chemeClr val="accent3">
                    <a:lumMod val="50000"/>
                    <a:alpha val="4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15;p19">
                <a:extLst>
                  <a:ext uri="{FF2B5EF4-FFF2-40B4-BE49-F238E27FC236}">
                    <a16:creationId xmlns:a16="http://schemas.microsoft.com/office/drawing/2014/main" id="{2F749899-6945-4EE8-9D6B-5063A3031E9B}"/>
                  </a:ext>
                </a:extLst>
              </p:cNvPr>
              <p:cNvSpPr txBox="1"/>
              <p:nvPr/>
            </p:nvSpPr>
            <p:spPr>
              <a:xfrm>
                <a:off x="2012000" y="1122669"/>
                <a:ext cx="1009200" cy="3435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127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dirty="0">
                    <a:solidFill>
                      <a:schemeClr val="bg1"/>
                    </a:solidFill>
                    <a:latin typeface="Binggrae" panose="02030503000000000000" pitchFamily="18" charset="-127"/>
                    <a:ea typeface="Binggrae" panose="02030503000000000000" pitchFamily="18" charset="-127"/>
                  </a:rPr>
                  <a:t>Front End</a:t>
                </a:r>
                <a:endParaRPr sz="1200" dirty="0">
                  <a:solidFill>
                    <a:schemeClr val="bg1"/>
                  </a:solidFill>
                  <a:latin typeface="Binggrae" panose="02030503000000000000" pitchFamily="18" charset="-127"/>
                  <a:ea typeface="Binggrae" panose="02030503000000000000" pitchFamily="18" charset="-127"/>
                </a:endParaRPr>
              </a:p>
            </p:txBody>
          </p:sp>
          <p:pic>
            <p:nvPicPr>
              <p:cNvPr id="31" name="Google Shape;138;p19">
                <a:extLst>
                  <a:ext uri="{FF2B5EF4-FFF2-40B4-BE49-F238E27FC236}">
                    <a16:creationId xmlns:a16="http://schemas.microsoft.com/office/drawing/2014/main" id="{2A269A00-9C6D-47C3-B5F7-533E947AA19C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t="24306" b="21642"/>
              <a:stretch/>
            </p:blipFill>
            <p:spPr>
              <a:xfrm>
                <a:off x="2011998" y="2617625"/>
                <a:ext cx="1009201" cy="3630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Picture 2">
                <a:extLst>
                  <a:ext uri="{FF2B5EF4-FFF2-40B4-BE49-F238E27FC236}">
                    <a16:creationId xmlns:a16="http://schemas.microsoft.com/office/drawing/2014/main" id="{4DBA3FDE-7300-45EA-9D0A-CA2589A465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2000" y="1824642"/>
                <a:ext cx="1009200" cy="570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30A553C-7EDC-43E0-A261-5A15EBFE319B}"/>
                </a:ext>
              </a:extLst>
            </p:cNvPr>
            <p:cNvGrpSpPr/>
            <p:nvPr/>
          </p:nvGrpSpPr>
          <p:grpSpPr>
            <a:xfrm>
              <a:off x="5419601" y="2925051"/>
              <a:ext cx="1884900" cy="2137589"/>
              <a:chOff x="2872091" y="-306233"/>
              <a:chExt cx="1884900" cy="2137589"/>
            </a:xfrm>
            <a:effectLst/>
          </p:grpSpPr>
          <p:sp>
            <p:nvSpPr>
              <p:cNvPr id="34" name="Google Shape;114;p19">
                <a:extLst>
                  <a:ext uri="{FF2B5EF4-FFF2-40B4-BE49-F238E27FC236}">
                    <a16:creationId xmlns:a16="http://schemas.microsoft.com/office/drawing/2014/main" id="{C8B77E26-24F7-4444-BF06-EB65CEAAAE51}"/>
                  </a:ext>
                </a:extLst>
              </p:cNvPr>
              <p:cNvSpPr/>
              <p:nvPr/>
            </p:nvSpPr>
            <p:spPr>
              <a:xfrm>
                <a:off x="2872091" y="-131844"/>
                <a:ext cx="1884900" cy="1963200"/>
              </a:xfrm>
              <a:prstGeom prst="roundRect">
                <a:avLst>
                  <a:gd name="adj" fmla="val 6965"/>
                </a:avLst>
              </a:prstGeom>
              <a:solidFill>
                <a:schemeClr val="bg1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chemeClr val="accent3">
                    <a:lumMod val="50000"/>
                    <a:alpha val="4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15;p19">
                <a:extLst>
                  <a:ext uri="{FF2B5EF4-FFF2-40B4-BE49-F238E27FC236}">
                    <a16:creationId xmlns:a16="http://schemas.microsoft.com/office/drawing/2014/main" id="{BB4E6D80-C51C-46DA-BE22-E67BA3875CF4}"/>
                  </a:ext>
                </a:extLst>
              </p:cNvPr>
              <p:cNvSpPr txBox="1"/>
              <p:nvPr/>
            </p:nvSpPr>
            <p:spPr>
              <a:xfrm>
                <a:off x="3309941" y="-306233"/>
                <a:ext cx="1009200" cy="3435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127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200" dirty="0">
                    <a:solidFill>
                      <a:schemeClr val="bg1"/>
                    </a:solidFill>
                    <a:latin typeface="Binggrae" panose="02030503000000000000" pitchFamily="18" charset="-127"/>
                    <a:ea typeface="Binggrae" panose="02030503000000000000" pitchFamily="18" charset="-127"/>
                  </a:rPr>
                  <a:t>Back</a:t>
                </a:r>
                <a:r>
                  <a:rPr lang="ko" sz="1200" dirty="0">
                    <a:solidFill>
                      <a:schemeClr val="bg1"/>
                    </a:solidFill>
                    <a:latin typeface="Binggrae" panose="02030503000000000000" pitchFamily="18" charset="-127"/>
                    <a:ea typeface="Binggrae" panose="02030503000000000000" pitchFamily="18" charset="-127"/>
                  </a:rPr>
                  <a:t> End</a:t>
                </a:r>
                <a:endParaRPr sz="1200" dirty="0">
                  <a:solidFill>
                    <a:schemeClr val="bg1"/>
                  </a:solidFill>
                  <a:latin typeface="Binggrae" panose="02030503000000000000" pitchFamily="18" charset="-127"/>
                  <a:ea typeface="Binggrae" panose="02030503000000000000" pitchFamily="18" charset="-127"/>
                </a:endParaRPr>
              </a:p>
            </p:txBody>
          </p:sp>
          <p:pic>
            <p:nvPicPr>
              <p:cNvPr id="42" name="그림 41" descr="중지, 표지판, 교통, 방이(가) 표시된 사진&#10;&#10;자동 생성된 설명">
                <a:extLst>
                  <a:ext uri="{FF2B5EF4-FFF2-40B4-BE49-F238E27FC236}">
                    <a16:creationId xmlns:a16="http://schemas.microsoft.com/office/drawing/2014/main" id="{503302A4-EB77-4B83-824D-A11A21779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9941" y="962946"/>
                <a:ext cx="1009200" cy="617367"/>
              </a:xfrm>
              <a:prstGeom prst="rect">
                <a:avLst/>
              </a:prstGeom>
            </p:spPr>
          </p:pic>
          <p:pic>
            <p:nvPicPr>
              <p:cNvPr id="43" name="Picture 8">
                <a:extLst>
                  <a:ext uri="{FF2B5EF4-FFF2-40B4-BE49-F238E27FC236}">
                    <a16:creationId xmlns:a16="http://schemas.microsoft.com/office/drawing/2014/main" id="{9BE5F12F-F161-4143-8AE9-F0443F8125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9941" y="360399"/>
                <a:ext cx="1009200" cy="3514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82AF0F2-002E-48D5-8AA3-E12F01878EC4}"/>
                </a:ext>
              </a:extLst>
            </p:cNvPr>
            <p:cNvGrpSpPr/>
            <p:nvPr/>
          </p:nvGrpSpPr>
          <p:grpSpPr>
            <a:xfrm>
              <a:off x="7779323" y="1704320"/>
              <a:ext cx="2615618" cy="2080958"/>
              <a:chOff x="4260106" y="-74204"/>
              <a:chExt cx="2615618" cy="2080958"/>
            </a:xfrm>
            <a:effectLst/>
          </p:grpSpPr>
          <p:sp>
            <p:nvSpPr>
              <p:cNvPr id="45" name="Google Shape;114;p19">
                <a:extLst>
                  <a:ext uri="{FF2B5EF4-FFF2-40B4-BE49-F238E27FC236}">
                    <a16:creationId xmlns:a16="http://schemas.microsoft.com/office/drawing/2014/main" id="{0BD3D59B-98B2-44E6-AE5E-8536E9957F91}"/>
                  </a:ext>
                </a:extLst>
              </p:cNvPr>
              <p:cNvSpPr/>
              <p:nvPr/>
            </p:nvSpPr>
            <p:spPr>
              <a:xfrm>
                <a:off x="4260106" y="106007"/>
                <a:ext cx="2615618" cy="1900747"/>
              </a:xfrm>
              <a:prstGeom prst="roundRect">
                <a:avLst>
                  <a:gd name="adj" fmla="val 6965"/>
                </a:avLst>
              </a:prstGeom>
              <a:solidFill>
                <a:schemeClr val="bg1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chemeClr val="accent3">
                    <a:lumMod val="50000"/>
                    <a:alpha val="4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115;p19">
                <a:extLst>
                  <a:ext uri="{FF2B5EF4-FFF2-40B4-BE49-F238E27FC236}">
                    <a16:creationId xmlns:a16="http://schemas.microsoft.com/office/drawing/2014/main" id="{3DFEFA27-A63B-43EA-9461-47710E20C1A2}"/>
                  </a:ext>
                </a:extLst>
              </p:cNvPr>
              <p:cNvSpPr txBox="1"/>
              <p:nvPr/>
            </p:nvSpPr>
            <p:spPr>
              <a:xfrm>
                <a:off x="5063315" y="-74204"/>
                <a:ext cx="1009200" cy="3435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127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200" dirty="0">
                    <a:solidFill>
                      <a:schemeClr val="bg1"/>
                    </a:solidFill>
                    <a:latin typeface="Binggrae" panose="02030503000000000000" pitchFamily="18" charset="-127"/>
                    <a:ea typeface="Binggrae" panose="02030503000000000000" pitchFamily="18" charset="-127"/>
                  </a:rPr>
                  <a:t>Open API</a:t>
                </a:r>
                <a:endParaRPr sz="1200" dirty="0">
                  <a:solidFill>
                    <a:schemeClr val="bg1"/>
                  </a:solidFill>
                  <a:latin typeface="Binggrae" panose="02030503000000000000" pitchFamily="18" charset="-127"/>
                  <a:ea typeface="Binggrae" panose="02030503000000000000" pitchFamily="18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2F1A88B-2F1E-42A7-B899-FFD11CD1AA31}"/>
                </a:ext>
              </a:extLst>
            </p:cNvPr>
            <p:cNvGrpSpPr/>
            <p:nvPr/>
          </p:nvGrpSpPr>
          <p:grpSpPr>
            <a:xfrm>
              <a:off x="7784951" y="4278542"/>
              <a:ext cx="2615617" cy="1224698"/>
              <a:chOff x="2872090" y="-306233"/>
              <a:chExt cx="2615617" cy="1224698"/>
            </a:xfrm>
          </p:grpSpPr>
          <p:sp>
            <p:nvSpPr>
              <p:cNvPr id="48" name="Google Shape;114;p19">
                <a:extLst>
                  <a:ext uri="{FF2B5EF4-FFF2-40B4-BE49-F238E27FC236}">
                    <a16:creationId xmlns:a16="http://schemas.microsoft.com/office/drawing/2014/main" id="{A4DD1EA7-E620-45A7-84A8-0F0984204A50}"/>
                  </a:ext>
                </a:extLst>
              </p:cNvPr>
              <p:cNvSpPr/>
              <p:nvPr/>
            </p:nvSpPr>
            <p:spPr>
              <a:xfrm>
                <a:off x="2872090" y="-131844"/>
                <a:ext cx="2615617" cy="1050309"/>
              </a:xfrm>
              <a:prstGeom prst="roundRect">
                <a:avLst>
                  <a:gd name="adj" fmla="val 6965"/>
                </a:avLst>
              </a:prstGeom>
              <a:solidFill>
                <a:schemeClr val="bg1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chemeClr val="accent3">
                    <a:lumMod val="50000"/>
                    <a:alpha val="4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115;p19">
                <a:extLst>
                  <a:ext uri="{FF2B5EF4-FFF2-40B4-BE49-F238E27FC236}">
                    <a16:creationId xmlns:a16="http://schemas.microsoft.com/office/drawing/2014/main" id="{5C4E0D42-19BB-4FDD-BF7C-9A6C6F55BD57}"/>
                  </a:ext>
                </a:extLst>
              </p:cNvPr>
              <p:cNvSpPr txBox="1"/>
              <p:nvPr/>
            </p:nvSpPr>
            <p:spPr>
              <a:xfrm>
                <a:off x="3675298" y="-306233"/>
                <a:ext cx="1009200" cy="3435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127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200" dirty="0">
                    <a:solidFill>
                      <a:schemeClr val="bg1"/>
                    </a:solidFill>
                    <a:latin typeface="Binggrae" panose="02030503000000000000" pitchFamily="18" charset="-127"/>
                    <a:ea typeface="Binggrae" panose="02030503000000000000" pitchFamily="18" charset="-127"/>
                  </a:rPr>
                  <a:t>DB</a:t>
                </a:r>
                <a:endParaRPr sz="1200" dirty="0">
                  <a:solidFill>
                    <a:schemeClr val="bg1"/>
                  </a:solidFill>
                  <a:latin typeface="Binggrae" panose="02030503000000000000" pitchFamily="18" charset="-127"/>
                  <a:ea typeface="Binggrae" panose="02030503000000000000" pitchFamily="18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DD26923-3493-47A1-8E98-40E791A12B6C}"/>
                </a:ext>
              </a:extLst>
            </p:cNvPr>
            <p:cNvGrpSpPr/>
            <p:nvPr/>
          </p:nvGrpSpPr>
          <p:grpSpPr>
            <a:xfrm>
              <a:off x="5082305" y="3992363"/>
              <a:ext cx="288000" cy="148018"/>
              <a:chOff x="4027824" y="5399310"/>
              <a:chExt cx="288000" cy="148018"/>
            </a:xfrm>
          </p:grpSpPr>
          <p:cxnSp>
            <p:nvCxnSpPr>
              <p:cNvPr id="51" name="Google Shape;121;p19">
                <a:extLst>
                  <a:ext uri="{FF2B5EF4-FFF2-40B4-BE49-F238E27FC236}">
                    <a16:creationId xmlns:a16="http://schemas.microsoft.com/office/drawing/2014/main" id="{3975CBAF-7BB8-4793-908E-404645198B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7824" y="5399310"/>
                <a:ext cx="2880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2" name="Google Shape;122;p19">
                <a:extLst>
                  <a:ext uri="{FF2B5EF4-FFF2-40B4-BE49-F238E27FC236}">
                    <a16:creationId xmlns:a16="http://schemas.microsoft.com/office/drawing/2014/main" id="{3AFDCAE5-FFFA-44F9-86CE-795FA922B7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27824" y="5547328"/>
                <a:ext cx="2880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4DAD202E-26E9-47C4-8704-75CFC72494D7}"/>
                </a:ext>
              </a:extLst>
            </p:cNvPr>
            <p:cNvGrpSpPr/>
            <p:nvPr/>
          </p:nvGrpSpPr>
          <p:grpSpPr>
            <a:xfrm>
              <a:off x="7396698" y="3355384"/>
              <a:ext cx="288000" cy="148018"/>
              <a:chOff x="4027824" y="5399310"/>
              <a:chExt cx="288000" cy="148018"/>
            </a:xfrm>
          </p:grpSpPr>
          <p:cxnSp>
            <p:nvCxnSpPr>
              <p:cNvPr id="54" name="Google Shape;121;p19">
                <a:extLst>
                  <a:ext uri="{FF2B5EF4-FFF2-40B4-BE49-F238E27FC236}">
                    <a16:creationId xmlns:a16="http://schemas.microsoft.com/office/drawing/2014/main" id="{1234A68B-FA75-4ED3-9726-761F1A87D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7824" y="5399310"/>
                <a:ext cx="2880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5" name="Google Shape;122;p19">
                <a:extLst>
                  <a:ext uri="{FF2B5EF4-FFF2-40B4-BE49-F238E27FC236}">
                    <a16:creationId xmlns:a16="http://schemas.microsoft.com/office/drawing/2014/main" id="{B3BE4407-FEB8-406A-9973-5E1D087369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27824" y="5547328"/>
                <a:ext cx="2880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919E6E4F-71A2-4208-9A8A-1D6072121CF3}"/>
                </a:ext>
              </a:extLst>
            </p:cNvPr>
            <p:cNvGrpSpPr/>
            <p:nvPr/>
          </p:nvGrpSpPr>
          <p:grpSpPr>
            <a:xfrm>
              <a:off x="7396698" y="4737588"/>
              <a:ext cx="288000" cy="148018"/>
              <a:chOff x="4027824" y="5399310"/>
              <a:chExt cx="288000" cy="148018"/>
            </a:xfrm>
          </p:grpSpPr>
          <p:cxnSp>
            <p:nvCxnSpPr>
              <p:cNvPr id="57" name="Google Shape;121;p19">
                <a:extLst>
                  <a:ext uri="{FF2B5EF4-FFF2-40B4-BE49-F238E27FC236}">
                    <a16:creationId xmlns:a16="http://schemas.microsoft.com/office/drawing/2014/main" id="{9CD3629E-48C9-4195-BC02-207984B30C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7824" y="5399310"/>
                <a:ext cx="2880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8" name="Google Shape;122;p19">
                <a:extLst>
                  <a:ext uri="{FF2B5EF4-FFF2-40B4-BE49-F238E27FC236}">
                    <a16:creationId xmlns:a16="http://schemas.microsoft.com/office/drawing/2014/main" id="{FE948F90-2DB4-4387-BD2C-AD59356C80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27824" y="5547328"/>
                <a:ext cx="2880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pic>
          <p:nvPicPr>
            <p:cNvPr id="59" name="Picture 2">
              <a:extLst>
                <a:ext uri="{FF2B5EF4-FFF2-40B4-BE49-F238E27FC236}">
                  <a16:creationId xmlns:a16="http://schemas.microsoft.com/office/drawing/2014/main" id="{212B9219-BBAA-4643-9BD8-9E9B9923E4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431" y="4882898"/>
              <a:ext cx="1326602" cy="358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3FC7C40-579D-49FE-88F4-1C3764DE7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7507" y="4882898"/>
              <a:ext cx="698368" cy="358138"/>
            </a:xfrm>
            <a:prstGeom prst="rect">
              <a:avLst/>
            </a:prstGeom>
          </p:spPr>
        </p:pic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A2807445-11AC-4F8C-9BC8-0D3213C9E00A}"/>
                </a:ext>
              </a:extLst>
            </p:cNvPr>
            <p:cNvGrpSpPr/>
            <p:nvPr/>
          </p:nvGrpSpPr>
          <p:grpSpPr>
            <a:xfrm>
              <a:off x="8550346" y="2676003"/>
              <a:ext cx="1073572" cy="912921"/>
              <a:chOff x="6913478" y="1872450"/>
              <a:chExt cx="1073572" cy="912921"/>
            </a:xfrm>
          </p:grpSpPr>
          <p:pic>
            <p:nvPicPr>
              <p:cNvPr id="64" name="Picture 6">
                <a:extLst>
                  <a:ext uri="{FF2B5EF4-FFF2-40B4-BE49-F238E27FC236}">
                    <a16:creationId xmlns:a16="http://schemas.microsoft.com/office/drawing/2014/main" id="{F353F054-A48E-43AD-868B-54041C03F6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3478" y="2238910"/>
                <a:ext cx="1073572" cy="1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8" descr="서울열린데이터광장">
                <a:extLst>
                  <a:ext uri="{FF2B5EF4-FFF2-40B4-BE49-F238E27FC236}">
                    <a16:creationId xmlns:a16="http://schemas.microsoft.com/office/drawing/2014/main" id="{00009A7C-7738-4F4B-BEAD-6B7962BFBD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55264" y="2605371"/>
                <a:ext cx="990000" cy="1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Picture 10">
                <a:extLst>
                  <a:ext uri="{FF2B5EF4-FFF2-40B4-BE49-F238E27FC236}">
                    <a16:creationId xmlns:a16="http://schemas.microsoft.com/office/drawing/2014/main" id="{1E029F3E-3B66-4D3B-A6B0-7A45D2C834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35464" y="1872450"/>
                <a:ext cx="1029600" cy="1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7" name="그림 6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0915343A-48EE-4080-B829-D64BBFC730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065" b="88710" l="3226" r="95161">
                        <a14:foregroundMark x1="5645" y1="24194" x2="5645" y2="24194"/>
                        <a14:foregroundMark x1="7258" y1="27419" x2="7258" y2="27419"/>
                        <a14:foregroundMark x1="8871" y1="27419" x2="8871" y2="27419"/>
                        <a14:foregroundMark x1="3226" y1="27419" x2="8065" y2="29032"/>
                        <a14:foregroundMark x1="85484" y1="41935" x2="85484" y2="41935"/>
                        <a14:foregroundMark x1="93548" y1="37097" x2="95161" y2="35484"/>
                        <a14:foregroundMark x1="88710" y1="54839" x2="91129" y2="54839"/>
                        <a14:foregroundMark x1="83871" y1="54839" x2="85484" y2="54839"/>
                        <a14:foregroundMark x1="86290" y1="40323" x2="83065" y2="40323"/>
                        <a14:backgroundMark x1="6452" y1="33871" x2="6452" y2="33871"/>
                        <a14:backgroundMark x1="45161" y1="37097" x2="45161" y2="37097"/>
                        <a14:backgroundMark x1="38710" y1="29032" x2="38710" y2="29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945" y="2594862"/>
            <a:ext cx="675123" cy="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02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-UI Flow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AA3269E-5756-4519-9232-4C4088695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341" y="1821926"/>
            <a:ext cx="6563318" cy="412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79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-UI Flow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8D1AC65-86E5-4177-98E3-BB4A8050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773" y="1875559"/>
            <a:ext cx="6360455" cy="38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63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기술 선택 사항 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MSA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7D9D27E-6028-4FA2-97DD-FB9EE38B3F01}"/>
              </a:ext>
            </a:extLst>
          </p:cNvPr>
          <p:cNvSpPr txBox="1"/>
          <p:nvPr/>
        </p:nvSpPr>
        <p:spPr>
          <a:xfrm>
            <a:off x="591671" y="1460269"/>
            <a:ext cx="626632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MSA(Micro Service Architecture)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큰 어플리케이션을 여러 개의 작은 어플리케이션으로 나눠 만드는 아키텍처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빌드 및 테스트 시간 단축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유연성이 높음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트래픽이 높은 서버에 적합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프로젝트에서는 </a:t>
            </a: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Django, Node.js 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MongoDB, MySQL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활용함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72AC06C-0A98-44EB-AA54-0B33A553AF1B}"/>
              </a:ext>
            </a:extLst>
          </p:cNvPr>
          <p:cNvGrpSpPr/>
          <p:nvPr/>
        </p:nvGrpSpPr>
        <p:grpSpPr>
          <a:xfrm>
            <a:off x="1479175" y="2909882"/>
            <a:ext cx="9233651" cy="2255280"/>
            <a:chOff x="1882587" y="2949222"/>
            <a:chExt cx="9233651" cy="225528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4BE8C5BE-3206-4ACF-83D5-0E460FE1DC07}"/>
                </a:ext>
              </a:extLst>
            </p:cNvPr>
            <p:cNvSpPr/>
            <p:nvPr/>
          </p:nvSpPr>
          <p:spPr>
            <a:xfrm>
              <a:off x="1882587" y="3774141"/>
              <a:ext cx="1613648" cy="640194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UI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30F65CE-E942-4249-AFF0-BEFE4973DA79}"/>
                </a:ext>
              </a:extLst>
            </p:cNvPr>
            <p:cNvSpPr/>
            <p:nvPr/>
          </p:nvSpPr>
          <p:spPr>
            <a:xfrm>
              <a:off x="5540188" y="2949223"/>
              <a:ext cx="1613648" cy="64019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MicroService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0842B99-9C08-497D-B0F3-6B98C0A351B3}"/>
                </a:ext>
              </a:extLst>
            </p:cNvPr>
            <p:cNvSpPr/>
            <p:nvPr/>
          </p:nvSpPr>
          <p:spPr>
            <a:xfrm>
              <a:off x="5540188" y="4564308"/>
              <a:ext cx="1613648" cy="64019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MicroService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3B045DBA-65DF-491F-A378-5B8DFE862A35}"/>
                </a:ext>
              </a:extLst>
            </p:cNvPr>
            <p:cNvSpPr/>
            <p:nvPr/>
          </p:nvSpPr>
          <p:spPr>
            <a:xfrm>
              <a:off x="9502590" y="4564308"/>
              <a:ext cx="1613648" cy="64019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DB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B16B7BB-7BFA-4F23-82CC-A84CF0C74A5D}"/>
                </a:ext>
              </a:extLst>
            </p:cNvPr>
            <p:cNvSpPr/>
            <p:nvPr/>
          </p:nvSpPr>
          <p:spPr>
            <a:xfrm>
              <a:off x="9502590" y="2949222"/>
              <a:ext cx="1613648" cy="64019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DB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9DE79656-B4E3-4E83-B32E-64089499BC37}"/>
                </a:ext>
              </a:extLst>
            </p:cNvPr>
            <p:cNvCxnSpPr>
              <a:cxnSpLocks/>
              <a:stCxn id="4" idx="3"/>
              <a:endCxn id="21" idx="1"/>
            </p:cNvCxnSpPr>
            <p:nvPr/>
          </p:nvCxnSpPr>
          <p:spPr>
            <a:xfrm flipV="1">
              <a:off x="3496235" y="3269320"/>
              <a:ext cx="2043953" cy="824918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E2BFF117-D740-4E42-B430-B6171DE7406F}"/>
                </a:ext>
              </a:extLst>
            </p:cNvPr>
            <p:cNvCxnSpPr>
              <a:endCxn id="22" idx="1"/>
            </p:cNvCxnSpPr>
            <p:nvPr/>
          </p:nvCxnSpPr>
          <p:spPr>
            <a:xfrm>
              <a:off x="3496235" y="4088674"/>
              <a:ext cx="2043953" cy="795731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2914365-64A7-4CFB-AC8C-AD225B0348DE}"/>
                </a:ext>
              </a:extLst>
            </p:cNvPr>
            <p:cNvCxnSpPr>
              <a:stCxn id="21" idx="3"/>
            </p:cNvCxnSpPr>
            <p:nvPr/>
          </p:nvCxnSpPr>
          <p:spPr>
            <a:xfrm>
              <a:off x="7153836" y="3269320"/>
              <a:ext cx="2348754" cy="0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37D551B-67D5-4E35-9996-0DD79AF9251F}"/>
                </a:ext>
              </a:extLst>
            </p:cNvPr>
            <p:cNvCxnSpPr/>
            <p:nvPr/>
          </p:nvCxnSpPr>
          <p:spPr>
            <a:xfrm>
              <a:off x="7153836" y="4884405"/>
              <a:ext cx="2348754" cy="0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8077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기술 선택 사항 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RESTful API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Restful API란">
            <a:extLst>
              <a:ext uri="{FF2B5EF4-FFF2-40B4-BE49-F238E27FC236}">
                <a16:creationId xmlns:a16="http://schemas.microsoft.com/office/drawing/2014/main" id="{F7B82B52-C0F5-48EE-9A23-B9612A629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410" y="2159200"/>
            <a:ext cx="4809954" cy="360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6E4A358-A8EF-43BC-9E1C-5AC2123CE6EA}"/>
              </a:ext>
            </a:extLst>
          </p:cNvPr>
          <p:cNvSpPr/>
          <p:nvPr/>
        </p:nvSpPr>
        <p:spPr>
          <a:xfrm>
            <a:off x="2537011" y="6179394"/>
            <a:ext cx="84268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이미지 출처 </a:t>
            </a: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https://blog.martinwork.co.kr/theory/2017/11/11/what-is-restful-api.html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DD1E7B-9518-4A78-B5E9-DD140EC349DA}"/>
              </a:ext>
            </a:extLst>
          </p:cNvPr>
          <p:cNvSpPr txBox="1"/>
          <p:nvPr/>
        </p:nvSpPr>
        <p:spPr>
          <a:xfrm>
            <a:off x="591671" y="1460269"/>
            <a:ext cx="55043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REST(Representational State Transfer) API</a:t>
            </a:r>
          </a:p>
          <a:p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 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자원을 </a:t>
            </a: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URI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표시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하고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자원의 상태를 주고 받는 것</a:t>
            </a:r>
          </a:p>
        </p:txBody>
      </p:sp>
    </p:spTree>
    <p:extLst>
      <p:ext uri="{BB962C8B-B14F-4D97-AF65-F5344CB8AC3E}">
        <p14:creationId xmlns:p14="http://schemas.microsoft.com/office/powerpoint/2010/main" val="1218293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기술 선택 사항 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MongoDB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59F893-F624-43F3-8F7C-D9AC02E49DBF}"/>
              </a:ext>
            </a:extLst>
          </p:cNvPr>
          <p:cNvSpPr txBox="1"/>
          <p:nvPr/>
        </p:nvSpPr>
        <p:spPr>
          <a:xfrm>
            <a:off x="591671" y="1460269"/>
            <a:ext cx="550432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MongoDB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NoSQL(Not Only SQL)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일종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Key-Value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형태의 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BJSON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데이터 저장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사용하지 않아 단순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대량의 데이터 다루기 용이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E4A358-A8EF-43BC-9E1C-5AC2123CE6EA}"/>
              </a:ext>
            </a:extLst>
          </p:cNvPr>
          <p:cNvSpPr/>
          <p:nvPr/>
        </p:nvSpPr>
        <p:spPr>
          <a:xfrm>
            <a:off x="1882588" y="6179394"/>
            <a:ext cx="8426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이미지 출처 </a:t>
            </a: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https://velog.io/@rlcjf0014/Database-SQL-vs-NoSQL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MongoDB Basics - Install | PoiemaWeb">
            <a:extLst>
              <a:ext uri="{FF2B5EF4-FFF2-40B4-BE49-F238E27FC236}">
                <a16:creationId xmlns:a16="http://schemas.microsoft.com/office/drawing/2014/main" id="{33A071EC-4B1B-4B5B-ABB5-4FA0A5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234" y="1612047"/>
            <a:ext cx="2967315" cy="98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st-thumbnail">
            <a:extLst>
              <a:ext uri="{FF2B5EF4-FFF2-40B4-BE49-F238E27FC236}">
                <a16:creationId xmlns:a16="http://schemas.microsoft.com/office/drawing/2014/main" id="{21CCB91A-9064-49FB-A928-8ABF12B65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064894"/>
            <a:ext cx="6858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550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0EAA8E-F3FE-4C8A-8668-C9D184D550F9}"/>
              </a:ext>
            </a:extLst>
          </p:cNvPr>
          <p:cNvSpPr/>
          <p:nvPr/>
        </p:nvSpPr>
        <p:spPr>
          <a:xfrm>
            <a:off x="7658100" y="0"/>
            <a:ext cx="45339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53EF3-E705-44B3-B15C-705FD7B53913}"/>
              </a:ext>
            </a:extLst>
          </p:cNvPr>
          <p:cNvSpPr txBox="1"/>
          <p:nvPr/>
        </p:nvSpPr>
        <p:spPr>
          <a:xfrm>
            <a:off x="4819048" y="3075057"/>
            <a:ext cx="25539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A0E11-74E1-4080-9920-2B7686B14BE5}"/>
              </a:ext>
            </a:extLst>
          </p:cNvPr>
          <p:cNvSpPr txBox="1"/>
          <p:nvPr/>
        </p:nvSpPr>
        <p:spPr>
          <a:xfrm>
            <a:off x="8198427" y="1651590"/>
            <a:ext cx="438842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9AD3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500" dirty="0">
                <a:solidFill>
                  <a:srgbClr val="9AD3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  <a:endParaRPr lang="en-US" altLang="ko-KR" sz="2500" dirty="0">
              <a:solidFill>
                <a:srgbClr val="9AD37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500" dirty="0">
              <a:solidFill>
                <a:srgbClr val="9AD37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500" dirty="0">
                <a:solidFill>
                  <a:srgbClr val="9AD3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500" dirty="0">
                <a:solidFill>
                  <a:srgbClr val="9AD3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소개</a:t>
            </a:r>
            <a:endParaRPr lang="en-US" altLang="ko-KR" sz="2500" dirty="0">
              <a:solidFill>
                <a:srgbClr val="9AD37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500" dirty="0">
              <a:solidFill>
                <a:srgbClr val="9AD37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500" dirty="0">
                <a:solidFill>
                  <a:srgbClr val="9AD3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500" dirty="0">
                <a:solidFill>
                  <a:srgbClr val="9AD3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  <a:endParaRPr lang="en-US" altLang="ko-KR" sz="2500" dirty="0">
              <a:solidFill>
                <a:srgbClr val="9AD37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500" dirty="0">
              <a:solidFill>
                <a:srgbClr val="9AD37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500" dirty="0">
                <a:solidFill>
                  <a:srgbClr val="9AD3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500" dirty="0">
                <a:solidFill>
                  <a:srgbClr val="9AD3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및 평가</a:t>
            </a:r>
            <a:endParaRPr lang="en-US" altLang="ko-KR" sz="2500" dirty="0">
              <a:solidFill>
                <a:srgbClr val="9AD37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500" dirty="0">
              <a:solidFill>
                <a:srgbClr val="9AD37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500" dirty="0">
                <a:solidFill>
                  <a:srgbClr val="9AD3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500" dirty="0">
                <a:solidFill>
                  <a:srgbClr val="9AD3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향후 과제</a:t>
            </a:r>
          </a:p>
        </p:txBody>
      </p:sp>
    </p:spTree>
    <p:extLst>
      <p:ext uri="{BB962C8B-B14F-4D97-AF65-F5344CB8AC3E}">
        <p14:creationId xmlns:p14="http://schemas.microsoft.com/office/powerpoint/2010/main" val="3274859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-DB Table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BD8A7BA-A9BB-4CA1-B14C-604DF50BE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596" y="1707165"/>
            <a:ext cx="6088808" cy="43516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7048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Refresh Tokens: When to Use Them and How They Interact with JWTs">
            <a:extLst>
              <a:ext uri="{FF2B5EF4-FFF2-40B4-BE49-F238E27FC236}">
                <a16:creationId xmlns:a16="http://schemas.microsoft.com/office/drawing/2014/main" id="{1A11E45F-4ECD-4209-9195-6B9EB87C4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626" y="1839520"/>
            <a:ext cx="5420893" cy="338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기술 선택 사항 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인증 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Token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59F893-F624-43F3-8F7C-D9AC02E49DBF}"/>
              </a:ext>
            </a:extLst>
          </p:cNvPr>
          <p:cNvSpPr txBox="1"/>
          <p:nvPr/>
        </p:nvSpPr>
        <p:spPr>
          <a:xfrm>
            <a:off x="591671" y="2135980"/>
            <a:ext cx="6624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JWT(Json Web Token)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클라이언트의 인증을 위한 방식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Payload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자주 참조되지만 보안 문제가 없는 데이터 저장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트래픽 낮춤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E4A358-A8EF-43BC-9E1C-5AC2123CE6EA}"/>
              </a:ext>
            </a:extLst>
          </p:cNvPr>
          <p:cNvSpPr/>
          <p:nvPr/>
        </p:nvSpPr>
        <p:spPr>
          <a:xfrm>
            <a:off x="1882588" y="6179394"/>
            <a:ext cx="8426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이미지 출처 </a:t>
            </a: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https://swalloow.github.io/implement-jwt/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4FE9B9-8AC3-4FB7-A400-E8BB735EEE37}"/>
              </a:ext>
            </a:extLst>
          </p:cNvPr>
          <p:cNvSpPr txBox="1"/>
          <p:nvPr/>
        </p:nvSpPr>
        <p:spPr>
          <a:xfrm>
            <a:off x="591671" y="3394102"/>
            <a:ext cx="66249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Access Token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JWT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토큰 탈취 위협 방지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FC1B90-F08A-4E57-860B-9A825EA8F6DF}"/>
              </a:ext>
            </a:extLst>
          </p:cNvPr>
          <p:cNvSpPr txBox="1"/>
          <p:nvPr/>
        </p:nvSpPr>
        <p:spPr>
          <a:xfrm>
            <a:off x="591671" y="4627415"/>
            <a:ext cx="66249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Refresh Token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JWT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토큰 탈취 위협 방지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481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기술 선택 사항 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Retrofit2, Fragment Layout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8" name="Picture 2" descr="Android Studio] Retrofit2 기본 사용법 / Retrofit 의문점 풀어헤치기 ...">
            <a:extLst>
              <a:ext uri="{FF2B5EF4-FFF2-40B4-BE49-F238E27FC236}">
                <a16:creationId xmlns:a16="http://schemas.microsoft.com/office/drawing/2014/main" id="{D6DE831A-C733-4BA9-A448-A3A3133B8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443" y="3095840"/>
            <a:ext cx="2974106" cy="89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0741F3F-3199-4958-B11D-CBE22CA73709}"/>
              </a:ext>
            </a:extLst>
          </p:cNvPr>
          <p:cNvSpPr txBox="1"/>
          <p:nvPr/>
        </p:nvSpPr>
        <p:spPr>
          <a:xfrm>
            <a:off x="591671" y="2143053"/>
            <a:ext cx="626632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Retrofit2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클라이언트에서 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서버와 </a:t>
            </a: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 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위해 사용하는 라이브러리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Type-Safe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HTTP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기능을 빠르고 안전하게 구현할 수 있음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A0095-693F-4EE7-B648-0FEA21DD22C4}"/>
              </a:ext>
            </a:extLst>
          </p:cNvPr>
          <p:cNvSpPr txBox="1"/>
          <p:nvPr/>
        </p:nvSpPr>
        <p:spPr>
          <a:xfrm>
            <a:off x="591671" y="4006225"/>
            <a:ext cx="6364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Fragment Layout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Studio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Indent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Activity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전환하면 끊김 현상 발생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부드러운 화면 전환을 위하여 </a:t>
            </a: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Fragment Layout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890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기술 선택 사항 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AR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관련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0741F3F-3199-4958-B11D-CBE22CA73709}"/>
              </a:ext>
            </a:extLst>
          </p:cNvPr>
          <p:cNvSpPr txBox="1"/>
          <p:nvPr/>
        </p:nvSpPr>
        <p:spPr>
          <a:xfrm>
            <a:off x="591671" y="2009068"/>
            <a:ext cx="7315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ARCore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Sceneform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ARCore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증강 현실 어플리케이션 구현을 위해 </a:t>
            </a: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</a:t>
            </a: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개발한 소프트웨어 키트</a:t>
            </a:r>
            <a:endParaRPr lang="en-US" altLang="ko-KR" sz="150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Sceneform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z="1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ARCore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내에서 </a:t>
            </a: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UI 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위해 지원하는 라이브러리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Studio, Unity, Unreal Engine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등에서 지원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프로젝트에서는 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Studio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구현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A0095-693F-4EE7-B648-0FEA21DD22C4}"/>
              </a:ext>
            </a:extLst>
          </p:cNvPr>
          <p:cNvSpPr txBox="1"/>
          <p:nvPr/>
        </p:nvSpPr>
        <p:spPr>
          <a:xfrm>
            <a:off x="591671" y="3827183"/>
            <a:ext cx="636494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.obj, .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mtl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.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sfa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이미지 정보를 담고 있는 파일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.obj :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이미지 정보 포함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mtl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3D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이미지의 재질 정보 포함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sfa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.obj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파일을 </a:t>
            </a:r>
            <a:r>
              <a:rPr lang="en-US" altLang="ko-KR" sz="1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Sceneform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활용할 수 있도록 변환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146" name="Picture 2" descr="리아트리스의 마법궁전: 구글 ARcore">
            <a:extLst>
              <a:ext uri="{FF2B5EF4-FFF2-40B4-BE49-F238E27FC236}">
                <a16:creationId xmlns:a16="http://schemas.microsoft.com/office/drawing/2014/main" id="{C4A7D673-8856-44B9-BB07-1265B8596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878" y="1618240"/>
            <a:ext cx="2850776" cy="190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31E4D51-7B3A-4315-82FF-3691D131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491" y="3955209"/>
            <a:ext cx="32575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67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기술 선택 사항 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Euler Angle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Quaternion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0741F3F-3199-4958-B11D-CBE22CA73709}"/>
              </a:ext>
            </a:extLst>
          </p:cNvPr>
          <p:cNvSpPr txBox="1"/>
          <p:nvPr/>
        </p:nvSpPr>
        <p:spPr>
          <a:xfrm>
            <a:off x="591671" y="2199820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Euler Angles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Y, Z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절대적인 축을 기준으로 회전을 나타내는 개념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일반적인 회전 개념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나타내는 데에 활용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A0095-693F-4EE7-B648-0FEA21DD22C4}"/>
              </a:ext>
            </a:extLst>
          </p:cNvPr>
          <p:cNvSpPr txBox="1"/>
          <p:nvPr/>
        </p:nvSpPr>
        <p:spPr>
          <a:xfrm>
            <a:off x="591671" y="3827183"/>
            <a:ext cx="636494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Quaternion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x,y,z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회전의 기준이 되는 원점 벡터가 주어짐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x,y,z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회전 원점 벡터에 대한 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회전 스칼라 값인 </a:t>
            </a: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주어짐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Euler Angles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나타나는 축이 겹치는 </a:t>
            </a:r>
            <a:r>
              <a:rPr lang="ko-KR" altLang="en-US" sz="1500" dirty="0" err="1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짐벌락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현상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나타나지 않음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이미지의 회전에는 </a:t>
            </a: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Quaternion 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회전을 사용</a:t>
            </a:r>
            <a:endParaRPr lang="en-US" altLang="ko-KR" sz="150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EDF212-FEAF-4699-8230-482CCF53839F}"/>
              </a:ext>
            </a:extLst>
          </p:cNvPr>
          <p:cNvSpPr/>
          <p:nvPr/>
        </p:nvSpPr>
        <p:spPr>
          <a:xfrm>
            <a:off x="1882588" y="6179394"/>
            <a:ext cx="84268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u="sng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이미지 출처 </a:t>
            </a:r>
            <a:r>
              <a:rPr lang="en-US" altLang="ko-KR" sz="1300" u="sng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en-US" altLang="ko-KR" sz="1300" u="sng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https://en.wikipedia.org/</a:t>
            </a:r>
            <a:endParaRPr lang="ko-KR" altLang="en-US" sz="1300" u="sng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2403440-130A-4F75-838C-41A6E4865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649" y="2396976"/>
            <a:ext cx="1843081" cy="20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577B29A6-5E8D-42E4-A964-8286A20F8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503" y="2148627"/>
            <a:ext cx="1933819" cy="269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EC81B9-7CE3-4AF0-A1A8-1FB42AB9E331}"/>
              </a:ext>
            </a:extLst>
          </p:cNvPr>
          <p:cNvSpPr/>
          <p:nvPr/>
        </p:nvSpPr>
        <p:spPr>
          <a:xfrm>
            <a:off x="7074900" y="5034066"/>
            <a:ext cx="159754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Euler Angles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AA630D-65F4-4177-BE29-2EA20593C83D}"/>
              </a:ext>
            </a:extLst>
          </p:cNvPr>
          <p:cNvSpPr/>
          <p:nvPr/>
        </p:nvSpPr>
        <p:spPr>
          <a:xfrm>
            <a:off x="9510641" y="5034066"/>
            <a:ext cx="159754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Quaternion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186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-AR 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생성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67FF89-45B4-4A6C-A1C0-FE6C499AD644}"/>
              </a:ext>
            </a:extLst>
          </p:cNvPr>
          <p:cNvGrpSpPr/>
          <p:nvPr/>
        </p:nvGrpSpPr>
        <p:grpSpPr>
          <a:xfrm>
            <a:off x="1120974" y="2632546"/>
            <a:ext cx="9950053" cy="2101254"/>
            <a:chOff x="1083188" y="2632546"/>
            <a:chExt cx="9950053" cy="210125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3C55969-58C1-48DF-BDDB-AEB86C5B5DDA}"/>
                </a:ext>
              </a:extLst>
            </p:cNvPr>
            <p:cNvGrpSpPr/>
            <p:nvPr/>
          </p:nvGrpSpPr>
          <p:grpSpPr>
            <a:xfrm>
              <a:off x="1083188" y="3309567"/>
              <a:ext cx="2744741" cy="1424233"/>
              <a:chOff x="1083188" y="3309567"/>
              <a:chExt cx="2744741" cy="1424233"/>
            </a:xfrm>
          </p:grpSpPr>
          <p:sp>
            <p:nvSpPr>
              <p:cNvPr id="4" name="평행 사변형 3">
                <a:extLst>
                  <a:ext uri="{FF2B5EF4-FFF2-40B4-BE49-F238E27FC236}">
                    <a16:creationId xmlns:a16="http://schemas.microsoft.com/office/drawing/2014/main" id="{43BA6784-87BB-42E0-A83C-7750A33B1994}"/>
                  </a:ext>
                </a:extLst>
              </p:cNvPr>
              <p:cNvSpPr/>
              <p:nvPr/>
            </p:nvSpPr>
            <p:spPr>
              <a:xfrm>
                <a:off x="1083188" y="3309567"/>
                <a:ext cx="2744741" cy="887506"/>
              </a:xfrm>
              <a:prstGeom prst="parallelogram">
                <a:avLst>
                  <a:gd name="adj" fmla="val 118939"/>
                </a:avLst>
              </a:prstGeom>
              <a:solidFill>
                <a:srgbClr val="FBE1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D3C140-16BF-4C4A-8ABC-8DB5E12AF9E8}"/>
                  </a:ext>
                </a:extLst>
              </p:cNvPr>
              <p:cNvSpPr txBox="1"/>
              <p:nvPr/>
            </p:nvSpPr>
            <p:spPr>
              <a:xfrm>
                <a:off x="1201271" y="4410635"/>
                <a:ext cx="183776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평면 인식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58165EF-44A4-468C-83D7-2E1850EFF475}"/>
                </a:ext>
              </a:extLst>
            </p:cNvPr>
            <p:cNvGrpSpPr/>
            <p:nvPr/>
          </p:nvGrpSpPr>
          <p:grpSpPr>
            <a:xfrm>
              <a:off x="4685844" y="3096005"/>
              <a:ext cx="2744741" cy="1637795"/>
              <a:chOff x="4630129" y="3096005"/>
              <a:chExt cx="2744741" cy="1637795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287FF63A-76AC-4620-BF21-FF11418B6254}"/>
                  </a:ext>
                </a:extLst>
              </p:cNvPr>
              <p:cNvSpPr/>
              <p:nvPr/>
            </p:nvSpPr>
            <p:spPr>
              <a:xfrm>
                <a:off x="4630129" y="3309567"/>
                <a:ext cx="2744741" cy="887506"/>
              </a:xfrm>
              <a:prstGeom prst="parallelogram">
                <a:avLst>
                  <a:gd name="adj" fmla="val 118939"/>
                </a:avLst>
              </a:prstGeom>
              <a:solidFill>
                <a:srgbClr val="FBE1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38D0FA-990F-4CE7-91AC-5DE47FBC4DB1}"/>
                  </a:ext>
                </a:extLst>
              </p:cNvPr>
              <p:cNvSpPr txBox="1"/>
              <p:nvPr/>
            </p:nvSpPr>
            <p:spPr>
              <a:xfrm>
                <a:off x="4799687" y="4410635"/>
                <a:ext cx="183776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평면 위 노드 생성</a:t>
                </a: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FAFDA549-B75A-466C-BCC1-88052F2E0377}"/>
                  </a:ext>
                </a:extLst>
              </p:cNvPr>
              <p:cNvSpPr/>
              <p:nvPr/>
            </p:nvSpPr>
            <p:spPr>
              <a:xfrm>
                <a:off x="4630129" y="3096005"/>
                <a:ext cx="2744741" cy="887506"/>
              </a:xfrm>
              <a:prstGeom prst="parallelogram">
                <a:avLst>
                  <a:gd name="adj" fmla="val 118939"/>
                </a:avLst>
              </a:prstGeom>
              <a:solidFill>
                <a:srgbClr val="F8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6CF41FF-549D-4914-938E-B82882E8CD04}"/>
                </a:ext>
              </a:extLst>
            </p:cNvPr>
            <p:cNvGrpSpPr/>
            <p:nvPr/>
          </p:nvGrpSpPr>
          <p:grpSpPr>
            <a:xfrm>
              <a:off x="8288500" y="2632546"/>
              <a:ext cx="2744741" cy="2101254"/>
              <a:chOff x="8288500" y="2632546"/>
              <a:chExt cx="2744741" cy="2101254"/>
            </a:xfrm>
          </p:grpSpPr>
          <p:sp>
            <p:nvSpPr>
              <p:cNvPr id="23" name="평행 사변형 22">
                <a:extLst>
                  <a:ext uri="{FF2B5EF4-FFF2-40B4-BE49-F238E27FC236}">
                    <a16:creationId xmlns:a16="http://schemas.microsoft.com/office/drawing/2014/main" id="{E50BAF6E-B0FC-45DA-8E78-833AABC411ED}"/>
                  </a:ext>
                </a:extLst>
              </p:cNvPr>
              <p:cNvSpPr/>
              <p:nvPr/>
            </p:nvSpPr>
            <p:spPr>
              <a:xfrm>
                <a:off x="8288500" y="3309567"/>
                <a:ext cx="2744741" cy="887506"/>
              </a:xfrm>
              <a:prstGeom prst="parallelogram">
                <a:avLst>
                  <a:gd name="adj" fmla="val 118939"/>
                </a:avLst>
              </a:prstGeom>
              <a:solidFill>
                <a:srgbClr val="FBE1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6C08628F-49CF-48AE-A643-B53FECF45DA3}"/>
                  </a:ext>
                </a:extLst>
              </p:cNvPr>
              <p:cNvSpPr/>
              <p:nvPr/>
            </p:nvSpPr>
            <p:spPr>
              <a:xfrm>
                <a:off x="8288500" y="3096005"/>
                <a:ext cx="2744741" cy="887506"/>
              </a:xfrm>
              <a:prstGeom prst="parallelogram">
                <a:avLst>
                  <a:gd name="adj" fmla="val 118939"/>
                </a:avLst>
              </a:prstGeom>
              <a:solidFill>
                <a:srgbClr val="F8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화살표: 아래쪽 1">
                <a:extLst>
                  <a:ext uri="{FF2B5EF4-FFF2-40B4-BE49-F238E27FC236}">
                    <a16:creationId xmlns:a16="http://schemas.microsoft.com/office/drawing/2014/main" id="{083EE2F2-3619-44C2-A181-C08E83C3D09A}"/>
                  </a:ext>
                </a:extLst>
              </p:cNvPr>
              <p:cNvSpPr/>
              <p:nvPr/>
            </p:nvSpPr>
            <p:spPr>
              <a:xfrm rot="5400000">
                <a:off x="9194536" y="2209529"/>
                <a:ext cx="830366" cy="1676400"/>
              </a:xfrm>
              <a:prstGeom prst="down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76AF626-7F89-476C-A270-F575DE5AD83E}"/>
                  </a:ext>
                </a:extLst>
              </p:cNvPr>
              <p:cNvSpPr txBox="1"/>
              <p:nvPr/>
            </p:nvSpPr>
            <p:spPr>
              <a:xfrm>
                <a:off x="8583707" y="4410635"/>
                <a:ext cx="183776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AR </a:t>
                </a:r>
                <a:r>
                  <a:rPr lang="ko-KR" altLang="en-US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이미지 생성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7012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-AR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이미지 회전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2C67EB3-921A-4589-B70A-09A72BDE0B86}"/>
              </a:ext>
            </a:extLst>
          </p:cNvPr>
          <p:cNvGrpSpPr/>
          <p:nvPr/>
        </p:nvGrpSpPr>
        <p:grpSpPr>
          <a:xfrm>
            <a:off x="1058197" y="2198876"/>
            <a:ext cx="10075607" cy="3268981"/>
            <a:chOff x="1000878" y="2198876"/>
            <a:chExt cx="10075607" cy="326898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8A56C74-64B6-428C-AB3B-949A5F229A5B}"/>
                </a:ext>
              </a:extLst>
            </p:cNvPr>
            <p:cNvGrpSpPr/>
            <p:nvPr/>
          </p:nvGrpSpPr>
          <p:grpSpPr>
            <a:xfrm>
              <a:off x="1000878" y="2198876"/>
              <a:ext cx="2096866" cy="3038148"/>
              <a:chOff x="1000878" y="2198876"/>
              <a:chExt cx="2096866" cy="3038148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EE6AD5CB-6544-47CE-AEAF-2E368569EA18}"/>
                  </a:ext>
                </a:extLst>
              </p:cNvPr>
              <p:cNvSpPr/>
              <p:nvPr/>
            </p:nvSpPr>
            <p:spPr>
              <a:xfrm>
                <a:off x="1081123" y="2686145"/>
                <a:ext cx="1936376" cy="193637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화살표: 아래쪽 1">
                <a:extLst>
                  <a:ext uri="{FF2B5EF4-FFF2-40B4-BE49-F238E27FC236}">
                    <a16:creationId xmlns:a16="http://schemas.microsoft.com/office/drawing/2014/main" id="{083EE2F2-3619-44C2-A181-C08E83C3D09A}"/>
                  </a:ext>
                </a:extLst>
              </p:cNvPr>
              <p:cNvSpPr/>
              <p:nvPr/>
            </p:nvSpPr>
            <p:spPr>
              <a:xfrm rot="13668035">
                <a:off x="1716196" y="2816133"/>
                <a:ext cx="727232" cy="1676400"/>
              </a:xfrm>
              <a:prstGeom prst="down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FCA69-B937-4DEC-B597-0E5448404293}"/>
                  </a:ext>
                </a:extLst>
              </p:cNvPr>
              <p:cNvSpPr txBox="1"/>
              <p:nvPr/>
            </p:nvSpPr>
            <p:spPr>
              <a:xfrm>
                <a:off x="1891553" y="2198876"/>
                <a:ext cx="3765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N</a:t>
                </a:r>
                <a:endPara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2F5BB6E-0573-418F-B1D5-CEF3392F2036}"/>
                  </a:ext>
                </a:extLst>
              </p:cNvPr>
              <p:cNvSpPr txBox="1"/>
              <p:nvPr/>
            </p:nvSpPr>
            <p:spPr>
              <a:xfrm>
                <a:off x="1000878" y="4913859"/>
                <a:ext cx="209686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사용자 방향에 생성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787C675-6703-4931-9362-5D972A420C96}"/>
                </a:ext>
              </a:extLst>
            </p:cNvPr>
            <p:cNvGrpSpPr/>
            <p:nvPr/>
          </p:nvGrpSpPr>
          <p:grpSpPr>
            <a:xfrm>
              <a:off x="4851790" y="2198876"/>
              <a:ext cx="2129829" cy="3268981"/>
              <a:chOff x="4622622" y="2198876"/>
              <a:chExt cx="2129829" cy="3268981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798D23FF-24EC-41B8-A014-6943A481BDB9}"/>
                  </a:ext>
                </a:extLst>
              </p:cNvPr>
              <p:cNvSpPr/>
              <p:nvPr/>
            </p:nvSpPr>
            <p:spPr>
              <a:xfrm>
                <a:off x="4702867" y="2686145"/>
                <a:ext cx="1936376" cy="193637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화살표: 아래쪽 28">
                <a:extLst>
                  <a:ext uri="{FF2B5EF4-FFF2-40B4-BE49-F238E27FC236}">
                    <a16:creationId xmlns:a16="http://schemas.microsoft.com/office/drawing/2014/main" id="{7DFBFE94-B21C-4D9F-AD14-9FDC5EE614EA}"/>
                  </a:ext>
                </a:extLst>
              </p:cNvPr>
              <p:cNvSpPr/>
              <p:nvPr/>
            </p:nvSpPr>
            <p:spPr>
              <a:xfrm rot="13668035">
                <a:off x="5337940" y="2816133"/>
                <a:ext cx="727232" cy="1676400"/>
              </a:xfrm>
              <a:prstGeom prst="downArrow">
                <a:avLst/>
              </a:prstGeom>
              <a:solidFill>
                <a:schemeClr val="accent1">
                  <a:lumMod val="60000"/>
                  <a:lumOff val="4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2C22A-9F22-41F5-BF78-B15E996F4860}"/>
                  </a:ext>
                </a:extLst>
              </p:cNvPr>
              <p:cNvSpPr txBox="1"/>
              <p:nvPr/>
            </p:nvSpPr>
            <p:spPr>
              <a:xfrm>
                <a:off x="5513297" y="2198876"/>
                <a:ext cx="3765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N</a:t>
                </a:r>
                <a:endPara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6413EAF-8CB1-40D9-92DC-624F50425A54}"/>
                  </a:ext>
                </a:extLst>
              </p:cNvPr>
              <p:cNvSpPr txBox="1"/>
              <p:nvPr/>
            </p:nvSpPr>
            <p:spPr>
              <a:xfrm>
                <a:off x="4622622" y="4913859"/>
                <a:ext cx="209686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rgbClr val="F2929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- </a:t>
                </a:r>
                <a:r>
                  <a:rPr lang="ko-KR" altLang="en-US" sz="1500" dirty="0">
                    <a:solidFill>
                      <a:srgbClr val="F2929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센서 각도</a:t>
                </a:r>
                <a:r>
                  <a:rPr lang="ko-KR" altLang="en-US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만큼 회전</a:t>
                </a:r>
                <a:endParaRPr lang="en-US" altLang="ko-KR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en-US" altLang="ko-KR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(</a:t>
                </a:r>
                <a:r>
                  <a:rPr lang="ko-KR" altLang="en-US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북쪽을 향하게</a:t>
                </a:r>
                <a:r>
                  <a:rPr lang="en-US" altLang="ko-KR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)</a:t>
                </a:r>
                <a:endParaRPr lang="ko-KR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6" name="화살표: 아래쪽 45">
                <a:extLst>
                  <a:ext uri="{FF2B5EF4-FFF2-40B4-BE49-F238E27FC236}">
                    <a16:creationId xmlns:a16="http://schemas.microsoft.com/office/drawing/2014/main" id="{EBC035D9-0FEF-48ED-B360-16A6836CD9C9}"/>
                  </a:ext>
                </a:extLst>
              </p:cNvPr>
              <p:cNvSpPr/>
              <p:nvPr/>
            </p:nvSpPr>
            <p:spPr>
              <a:xfrm rot="10800000">
                <a:off x="5307439" y="2810334"/>
                <a:ext cx="727232" cy="1676400"/>
              </a:xfrm>
              <a:prstGeom prst="down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화살표: 원형 12">
                <a:extLst>
                  <a:ext uri="{FF2B5EF4-FFF2-40B4-BE49-F238E27FC236}">
                    <a16:creationId xmlns:a16="http://schemas.microsoft.com/office/drawing/2014/main" id="{C62E07F6-BD7F-4B1D-A33B-B12DAB7AFDB9}"/>
                  </a:ext>
                </a:extLst>
              </p:cNvPr>
              <p:cNvSpPr/>
              <p:nvPr/>
            </p:nvSpPr>
            <p:spPr>
              <a:xfrm rot="5400000" flipH="1">
                <a:off x="5189558" y="2203690"/>
                <a:ext cx="1480565" cy="164522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850758"/>
                  <a:gd name="adj5" fmla="val 11432"/>
                </a:avLst>
              </a:prstGeom>
              <a:solidFill>
                <a:srgbClr val="F292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75EE80B-B104-481B-AC2C-8CD44B99D309}"/>
                </a:ext>
              </a:extLst>
            </p:cNvPr>
            <p:cNvGrpSpPr/>
            <p:nvPr/>
          </p:nvGrpSpPr>
          <p:grpSpPr>
            <a:xfrm>
              <a:off x="8735664" y="2198877"/>
              <a:ext cx="2340821" cy="3038147"/>
              <a:chOff x="8735664" y="2198877"/>
              <a:chExt cx="2340821" cy="3038147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FEA24D9-997B-4FB7-9AEF-0EDCE516D230}"/>
                  </a:ext>
                </a:extLst>
              </p:cNvPr>
              <p:cNvSpPr/>
              <p:nvPr/>
            </p:nvSpPr>
            <p:spPr>
              <a:xfrm>
                <a:off x="8735664" y="2686146"/>
                <a:ext cx="1936376" cy="193637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화살표: 아래쪽 31">
                <a:extLst>
                  <a:ext uri="{FF2B5EF4-FFF2-40B4-BE49-F238E27FC236}">
                    <a16:creationId xmlns:a16="http://schemas.microsoft.com/office/drawing/2014/main" id="{1F345DDB-1104-4123-BD85-937F07AA9795}"/>
                  </a:ext>
                </a:extLst>
              </p:cNvPr>
              <p:cNvSpPr/>
              <p:nvPr/>
            </p:nvSpPr>
            <p:spPr>
              <a:xfrm rot="10800000">
                <a:off x="9370737" y="2816134"/>
                <a:ext cx="727232" cy="1676400"/>
              </a:xfrm>
              <a:prstGeom prst="downArrow">
                <a:avLst/>
              </a:prstGeom>
              <a:solidFill>
                <a:schemeClr val="accent1">
                  <a:lumMod val="60000"/>
                  <a:lumOff val="4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2749CD-BE85-4625-A27D-737A9FDFD57B}"/>
                  </a:ext>
                </a:extLst>
              </p:cNvPr>
              <p:cNvSpPr txBox="1"/>
              <p:nvPr/>
            </p:nvSpPr>
            <p:spPr>
              <a:xfrm>
                <a:off x="9546094" y="2198877"/>
                <a:ext cx="3765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N</a:t>
                </a:r>
                <a:endPara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7E5E0C-4D5C-46FC-ACC6-13BCF475FCD6}"/>
                  </a:ext>
                </a:extLst>
              </p:cNvPr>
              <p:cNvSpPr txBox="1"/>
              <p:nvPr/>
            </p:nvSpPr>
            <p:spPr>
              <a:xfrm>
                <a:off x="8796833" y="4913859"/>
                <a:ext cx="209686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rgbClr val="F2929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- </a:t>
                </a:r>
                <a:r>
                  <a:rPr lang="ko-KR" altLang="en-US" sz="1500" dirty="0">
                    <a:solidFill>
                      <a:srgbClr val="F2929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목표 각도</a:t>
                </a:r>
                <a:r>
                  <a:rPr lang="ko-KR" altLang="en-US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만큼 회전</a:t>
                </a:r>
                <a:endParaRPr lang="en-US" altLang="ko-KR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8" name="화살표: 아래쪽 47">
                <a:extLst>
                  <a:ext uri="{FF2B5EF4-FFF2-40B4-BE49-F238E27FC236}">
                    <a16:creationId xmlns:a16="http://schemas.microsoft.com/office/drawing/2014/main" id="{7D184759-164E-47A0-8835-E44C4F8EE8E8}"/>
                  </a:ext>
                </a:extLst>
              </p:cNvPr>
              <p:cNvSpPr/>
              <p:nvPr/>
            </p:nvSpPr>
            <p:spPr>
              <a:xfrm rot="17939091">
                <a:off x="9370737" y="2865261"/>
                <a:ext cx="727232" cy="1676400"/>
              </a:xfrm>
              <a:prstGeom prst="down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화살표: 원형 48">
                <a:extLst>
                  <a:ext uri="{FF2B5EF4-FFF2-40B4-BE49-F238E27FC236}">
                    <a16:creationId xmlns:a16="http://schemas.microsoft.com/office/drawing/2014/main" id="{79F374AA-0EE1-4470-A5AF-07410C37D667}"/>
                  </a:ext>
                </a:extLst>
              </p:cNvPr>
              <p:cNvSpPr/>
              <p:nvPr/>
            </p:nvSpPr>
            <p:spPr>
              <a:xfrm rot="11042504" flipH="1" flipV="1">
                <a:off x="9313644" y="2497629"/>
                <a:ext cx="1762841" cy="2077788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991097"/>
                  <a:gd name="adj5" fmla="val 11432"/>
                </a:avLst>
              </a:prstGeom>
              <a:solidFill>
                <a:srgbClr val="F292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938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래픽 12" descr="한 경로로 두 개 핀 보내기">
            <a:extLst>
              <a:ext uri="{FF2B5EF4-FFF2-40B4-BE49-F238E27FC236}">
                <a16:creationId xmlns:a16="http://schemas.microsoft.com/office/drawing/2014/main" id="{8EFF2BFE-9544-475E-8F3A-712CAAE3FC81}"/>
              </a:ext>
            </a:extLst>
          </p:cNvPr>
          <p:cNvGrpSpPr/>
          <p:nvPr/>
        </p:nvGrpSpPr>
        <p:grpSpPr>
          <a:xfrm>
            <a:off x="5638800" y="3231573"/>
            <a:ext cx="914400" cy="914400"/>
            <a:chOff x="5638800" y="2971800"/>
            <a:chExt cx="914400" cy="914400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292B16A-25C1-4348-A3C5-AF608C1D70B9}"/>
                </a:ext>
              </a:extLst>
            </p:cNvPr>
            <p:cNvSpPr/>
            <p:nvPr/>
          </p:nvSpPr>
          <p:spPr>
            <a:xfrm>
              <a:off x="6253349" y="3038475"/>
              <a:ext cx="194888" cy="318525"/>
            </a:xfrm>
            <a:custGeom>
              <a:avLst/>
              <a:gdLst>
                <a:gd name="connsiteX0" fmla="*/ 97921 w 194888"/>
                <a:gd name="connsiteY0" fmla="*/ 140970 h 318525"/>
                <a:gd name="connsiteX1" fmla="*/ 56011 w 194888"/>
                <a:gd name="connsiteY1" fmla="*/ 99060 h 318525"/>
                <a:gd name="connsiteX2" fmla="*/ 97921 w 194888"/>
                <a:gd name="connsiteY2" fmla="*/ 57150 h 318525"/>
                <a:gd name="connsiteX3" fmla="*/ 139830 w 194888"/>
                <a:gd name="connsiteY3" fmla="*/ 99060 h 318525"/>
                <a:gd name="connsiteX4" fmla="*/ 139830 w 194888"/>
                <a:gd name="connsiteY4" fmla="*/ 99060 h 318525"/>
                <a:gd name="connsiteX5" fmla="*/ 97921 w 194888"/>
                <a:gd name="connsiteY5" fmla="*/ 140970 h 318525"/>
                <a:gd name="connsiteX6" fmla="*/ 97921 w 194888"/>
                <a:gd name="connsiteY6" fmla="*/ 140970 h 318525"/>
                <a:gd name="connsiteX7" fmla="*/ 97921 w 194888"/>
                <a:gd name="connsiteY7" fmla="*/ 0 h 318525"/>
                <a:gd name="connsiteX8" fmla="*/ 16958 w 194888"/>
                <a:gd name="connsiteY8" fmla="*/ 42863 h 318525"/>
                <a:gd name="connsiteX9" fmla="*/ 6480 w 194888"/>
                <a:gd name="connsiteY9" fmla="*/ 134303 h 318525"/>
                <a:gd name="connsiteX10" fmla="*/ 51248 w 194888"/>
                <a:gd name="connsiteY10" fmla="*/ 232410 h 318525"/>
                <a:gd name="connsiteX11" fmla="*/ 89348 w 194888"/>
                <a:gd name="connsiteY11" fmla="*/ 313373 h 318525"/>
                <a:gd name="connsiteX12" fmla="*/ 101730 w 194888"/>
                <a:gd name="connsiteY12" fmla="*/ 317183 h 318525"/>
                <a:gd name="connsiteX13" fmla="*/ 105540 w 194888"/>
                <a:gd name="connsiteY13" fmla="*/ 313373 h 318525"/>
                <a:gd name="connsiteX14" fmla="*/ 143641 w 194888"/>
                <a:gd name="connsiteY14" fmla="*/ 232410 h 318525"/>
                <a:gd name="connsiteX15" fmla="*/ 188408 w 194888"/>
                <a:gd name="connsiteY15" fmla="*/ 134303 h 318525"/>
                <a:gd name="connsiteX16" fmla="*/ 177930 w 194888"/>
                <a:gd name="connsiteY16" fmla="*/ 42863 h 318525"/>
                <a:gd name="connsiteX17" fmla="*/ 97921 w 194888"/>
                <a:gd name="connsiteY17" fmla="*/ 0 h 31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4888" h="318525">
                  <a:moveTo>
                    <a:pt x="97921" y="140970"/>
                  </a:moveTo>
                  <a:cubicBezTo>
                    <a:pt x="75061" y="140970"/>
                    <a:pt x="56011" y="121920"/>
                    <a:pt x="56011" y="99060"/>
                  </a:cubicBezTo>
                  <a:cubicBezTo>
                    <a:pt x="56011" y="76200"/>
                    <a:pt x="75061" y="57150"/>
                    <a:pt x="97921" y="57150"/>
                  </a:cubicBezTo>
                  <a:cubicBezTo>
                    <a:pt x="120780" y="57150"/>
                    <a:pt x="139830" y="76200"/>
                    <a:pt x="139830" y="99060"/>
                  </a:cubicBezTo>
                  <a:lnTo>
                    <a:pt x="139830" y="99060"/>
                  </a:lnTo>
                  <a:cubicBezTo>
                    <a:pt x="139830" y="121920"/>
                    <a:pt x="120780" y="140970"/>
                    <a:pt x="97921" y="140970"/>
                  </a:cubicBezTo>
                  <a:cubicBezTo>
                    <a:pt x="97921" y="140970"/>
                    <a:pt x="97921" y="140970"/>
                    <a:pt x="97921" y="140970"/>
                  </a:cubicBezTo>
                  <a:close/>
                  <a:moveTo>
                    <a:pt x="97921" y="0"/>
                  </a:moveTo>
                  <a:cubicBezTo>
                    <a:pt x="65536" y="0"/>
                    <a:pt x="35055" y="16192"/>
                    <a:pt x="16958" y="42863"/>
                  </a:cubicBezTo>
                  <a:cubicBezTo>
                    <a:pt x="-1139" y="69533"/>
                    <a:pt x="-4949" y="103823"/>
                    <a:pt x="6480" y="134303"/>
                  </a:cubicBezTo>
                  <a:lnTo>
                    <a:pt x="51248" y="232410"/>
                  </a:lnTo>
                  <a:lnTo>
                    <a:pt x="89348" y="313373"/>
                  </a:lnTo>
                  <a:cubicBezTo>
                    <a:pt x="92205" y="318135"/>
                    <a:pt x="97921" y="320040"/>
                    <a:pt x="101730" y="317183"/>
                  </a:cubicBezTo>
                  <a:cubicBezTo>
                    <a:pt x="103636" y="316230"/>
                    <a:pt x="104588" y="315278"/>
                    <a:pt x="105540" y="313373"/>
                  </a:cubicBezTo>
                  <a:lnTo>
                    <a:pt x="143641" y="232410"/>
                  </a:lnTo>
                  <a:lnTo>
                    <a:pt x="188408" y="134303"/>
                  </a:lnTo>
                  <a:cubicBezTo>
                    <a:pt x="199838" y="103823"/>
                    <a:pt x="196028" y="69533"/>
                    <a:pt x="177930" y="42863"/>
                  </a:cubicBezTo>
                  <a:cubicBezTo>
                    <a:pt x="160786" y="16192"/>
                    <a:pt x="130305" y="0"/>
                    <a:pt x="97921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3F2482A-CBC7-4816-B14E-DF19F919B24B}"/>
                </a:ext>
              </a:extLst>
            </p:cNvPr>
            <p:cNvSpPr/>
            <p:nvPr/>
          </p:nvSpPr>
          <p:spPr>
            <a:xfrm>
              <a:off x="5743330" y="3386137"/>
              <a:ext cx="243651" cy="394695"/>
            </a:xfrm>
            <a:custGeom>
              <a:avLst/>
              <a:gdLst>
                <a:gd name="connsiteX0" fmla="*/ 122164 w 243651"/>
                <a:gd name="connsiteY0" fmla="*/ 174308 h 394695"/>
                <a:gd name="connsiteX1" fmla="*/ 69777 w 243651"/>
                <a:gd name="connsiteY1" fmla="*/ 121920 h 394695"/>
                <a:gd name="connsiteX2" fmla="*/ 122164 w 243651"/>
                <a:gd name="connsiteY2" fmla="*/ 69532 h 394695"/>
                <a:gd name="connsiteX3" fmla="*/ 174552 w 243651"/>
                <a:gd name="connsiteY3" fmla="*/ 121920 h 394695"/>
                <a:gd name="connsiteX4" fmla="*/ 174552 w 243651"/>
                <a:gd name="connsiteY4" fmla="*/ 121920 h 394695"/>
                <a:gd name="connsiteX5" fmla="*/ 122164 w 243651"/>
                <a:gd name="connsiteY5" fmla="*/ 174308 h 394695"/>
                <a:gd name="connsiteX6" fmla="*/ 122164 w 243651"/>
                <a:gd name="connsiteY6" fmla="*/ 174308 h 394695"/>
                <a:gd name="connsiteX7" fmla="*/ 122164 w 243651"/>
                <a:gd name="connsiteY7" fmla="*/ 174308 h 394695"/>
                <a:gd name="connsiteX8" fmla="*/ 122164 w 243651"/>
                <a:gd name="connsiteY8" fmla="*/ 0 h 394695"/>
                <a:gd name="connsiteX9" fmla="*/ 21199 w 243651"/>
                <a:gd name="connsiteY9" fmla="*/ 53340 h 394695"/>
                <a:gd name="connsiteX10" fmla="*/ 8817 w 243651"/>
                <a:gd name="connsiteY10" fmla="*/ 166688 h 394695"/>
                <a:gd name="connsiteX11" fmla="*/ 64062 w 243651"/>
                <a:gd name="connsiteY11" fmla="*/ 288608 h 394695"/>
                <a:gd name="connsiteX12" fmla="*/ 111687 w 243651"/>
                <a:gd name="connsiteY12" fmla="*/ 388620 h 394695"/>
                <a:gd name="connsiteX13" fmla="*/ 127879 w 243651"/>
                <a:gd name="connsiteY13" fmla="*/ 393383 h 394695"/>
                <a:gd name="connsiteX14" fmla="*/ 132642 w 243651"/>
                <a:gd name="connsiteY14" fmla="*/ 388620 h 394695"/>
                <a:gd name="connsiteX15" fmla="*/ 180267 w 243651"/>
                <a:gd name="connsiteY15" fmla="*/ 288608 h 394695"/>
                <a:gd name="connsiteX16" fmla="*/ 235512 w 243651"/>
                <a:gd name="connsiteY16" fmla="*/ 166688 h 394695"/>
                <a:gd name="connsiteX17" fmla="*/ 223129 w 243651"/>
                <a:gd name="connsiteY17" fmla="*/ 53340 h 394695"/>
                <a:gd name="connsiteX18" fmla="*/ 122164 w 243651"/>
                <a:gd name="connsiteY18" fmla="*/ 0 h 394695"/>
                <a:gd name="connsiteX19" fmla="*/ 122164 w 243651"/>
                <a:gd name="connsiteY19" fmla="*/ 0 h 39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3651" h="394695">
                  <a:moveTo>
                    <a:pt x="122164" y="174308"/>
                  </a:moveTo>
                  <a:cubicBezTo>
                    <a:pt x="93589" y="174308"/>
                    <a:pt x="69777" y="150495"/>
                    <a:pt x="69777" y="121920"/>
                  </a:cubicBezTo>
                  <a:cubicBezTo>
                    <a:pt x="69777" y="93345"/>
                    <a:pt x="93589" y="69532"/>
                    <a:pt x="122164" y="69532"/>
                  </a:cubicBezTo>
                  <a:cubicBezTo>
                    <a:pt x="150739" y="69532"/>
                    <a:pt x="174552" y="93345"/>
                    <a:pt x="174552" y="121920"/>
                  </a:cubicBezTo>
                  <a:cubicBezTo>
                    <a:pt x="174552" y="121920"/>
                    <a:pt x="174552" y="121920"/>
                    <a:pt x="174552" y="121920"/>
                  </a:cubicBezTo>
                  <a:cubicBezTo>
                    <a:pt x="174552" y="150495"/>
                    <a:pt x="150739" y="174308"/>
                    <a:pt x="122164" y="174308"/>
                  </a:cubicBezTo>
                  <a:cubicBezTo>
                    <a:pt x="122164" y="174308"/>
                    <a:pt x="122164" y="174308"/>
                    <a:pt x="122164" y="174308"/>
                  </a:cubicBezTo>
                  <a:lnTo>
                    <a:pt x="122164" y="174308"/>
                  </a:lnTo>
                  <a:close/>
                  <a:moveTo>
                    <a:pt x="122164" y="0"/>
                  </a:moveTo>
                  <a:cubicBezTo>
                    <a:pt x="82159" y="0"/>
                    <a:pt x="44059" y="20002"/>
                    <a:pt x="21199" y="53340"/>
                  </a:cubicBezTo>
                  <a:cubicBezTo>
                    <a:pt x="-1661" y="86677"/>
                    <a:pt x="-6423" y="129540"/>
                    <a:pt x="8817" y="166688"/>
                  </a:cubicBezTo>
                  <a:lnTo>
                    <a:pt x="64062" y="288608"/>
                  </a:lnTo>
                  <a:lnTo>
                    <a:pt x="111687" y="388620"/>
                  </a:lnTo>
                  <a:cubicBezTo>
                    <a:pt x="114544" y="394335"/>
                    <a:pt x="122164" y="396240"/>
                    <a:pt x="127879" y="393383"/>
                  </a:cubicBezTo>
                  <a:cubicBezTo>
                    <a:pt x="129784" y="392430"/>
                    <a:pt x="131689" y="390525"/>
                    <a:pt x="132642" y="388620"/>
                  </a:cubicBezTo>
                  <a:lnTo>
                    <a:pt x="180267" y="288608"/>
                  </a:lnTo>
                  <a:lnTo>
                    <a:pt x="235512" y="166688"/>
                  </a:lnTo>
                  <a:cubicBezTo>
                    <a:pt x="249799" y="129540"/>
                    <a:pt x="245037" y="86677"/>
                    <a:pt x="223129" y="53340"/>
                  </a:cubicBezTo>
                  <a:cubicBezTo>
                    <a:pt x="200269" y="20002"/>
                    <a:pt x="162169" y="0"/>
                    <a:pt x="122164" y="0"/>
                  </a:cubicBezTo>
                  <a:lnTo>
                    <a:pt x="122164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9CC7348-FFA7-4C86-AFF4-C2EA7234F926}"/>
                </a:ext>
              </a:extLst>
            </p:cNvPr>
            <p:cNvSpPr/>
            <p:nvPr/>
          </p:nvSpPr>
          <p:spPr>
            <a:xfrm>
              <a:off x="5941694" y="3724275"/>
              <a:ext cx="57150" cy="57150"/>
            </a:xfrm>
            <a:custGeom>
              <a:avLst/>
              <a:gdLst>
                <a:gd name="connsiteX0" fmla="*/ 57150 w 57150"/>
                <a:gd name="connsiteY0" fmla="*/ 57150 h 57150"/>
                <a:gd name="connsiteX1" fmla="*/ 32385 w 57150"/>
                <a:gd name="connsiteY1" fmla="*/ 57150 h 57150"/>
                <a:gd name="connsiteX2" fmla="*/ 0 w 57150"/>
                <a:gd name="connsiteY2" fmla="*/ 57150 h 57150"/>
                <a:gd name="connsiteX3" fmla="*/ 0 w 57150"/>
                <a:gd name="connsiteY3" fmla="*/ 0 h 57150"/>
                <a:gd name="connsiteX4" fmla="*/ 32385 w 57150"/>
                <a:gd name="connsiteY4" fmla="*/ 0 h 57150"/>
                <a:gd name="connsiteX5" fmla="*/ 57150 w 57150"/>
                <a:gd name="connsiteY5" fmla="*/ 0 h 57150"/>
                <a:gd name="connsiteX6" fmla="*/ 57150 w 57150"/>
                <a:gd name="connsiteY6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57150" y="57150"/>
                  </a:moveTo>
                  <a:lnTo>
                    <a:pt x="32385" y="57150"/>
                  </a:lnTo>
                  <a:cubicBezTo>
                    <a:pt x="20955" y="57150"/>
                    <a:pt x="10478" y="57150"/>
                    <a:pt x="0" y="57150"/>
                  </a:cubicBezTo>
                  <a:lnTo>
                    <a:pt x="0" y="0"/>
                  </a:lnTo>
                  <a:cubicBezTo>
                    <a:pt x="9525" y="0"/>
                    <a:pt x="20955" y="0"/>
                    <a:pt x="32385" y="0"/>
                  </a:cubicBezTo>
                  <a:lnTo>
                    <a:pt x="57150" y="0"/>
                  </a:lnTo>
                  <a:lnTo>
                    <a:pt x="57150" y="571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6BA4CE6B-03B7-46D1-BCB9-63CAA3F4520E}"/>
                </a:ext>
              </a:extLst>
            </p:cNvPr>
            <p:cNvSpPr/>
            <p:nvPr/>
          </p:nvSpPr>
          <p:spPr>
            <a:xfrm>
              <a:off x="6037897" y="3723322"/>
              <a:ext cx="58102" cy="58102"/>
            </a:xfrm>
            <a:custGeom>
              <a:avLst/>
              <a:gdLst>
                <a:gd name="connsiteX0" fmla="*/ 0 w 58102"/>
                <a:gd name="connsiteY0" fmla="*/ 58102 h 58102"/>
                <a:gd name="connsiteX1" fmla="*/ 0 w 58102"/>
                <a:gd name="connsiteY1" fmla="*/ 952 h 58102"/>
                <a:gd name="connsiteX2" fmla="*/ 56197 w 58102"/>
                <a:gd name="connsiteY2" fmla="*/ 0 h 58102"/>
                <a:gd name="connsiteX3" fmla="*/ 58102 w 58102"/>
                <a:gd name="connsiteY3" fmla="*/ 57150 h 58102"/>
                <a:gd name="connsiteX4" fmla="*/ 0 w 58102"/>
                <a:gd name="connsiteY4" fmla="*/ 58102 h 5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02" h="58102">
                  <a:moveTo>
                    <a:pt x="0" y="58102"/>
                  </a:moveTo>
                  <a:lnTo>
                    <a:pt x="0" y="952"/>
                  </a:lnTo>
                  <a:cubicBezTo>
                    <a:pt x="20955" y="952"/>
                    <a:pt x="39052" y="952"/>
                    <a:pt x="56197" y="0"/>
                  </a:cubicBezTo>
                  <a:lnTo>
                    <a:pt x="58102" y="57150"/>
                  </a:lnTo>
                  <a:cubicBezTo>
                    <a:pt x="40005" y="58102"/>
                    <a:pt x="20955" y="58102"/>
                    <a:pt x="0" y="5810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FF3B92C8-9FEC-49F6-9736-4D8668101A5B}"/>
                </a:ext>
              </a:extLst>
            </p:cNvPr>
            <p:cNvSpPr/>
            <p:nvPr/>
          </p:nvSpPr>
          <p:spPr>
            <a:xfrm>
              <a:off x="6131242" y="3717607"/>
              <a:ext cx="60959" cy="60959"/>
            </a:xfrm>
            <a:custGeom>
              <a:avLst/>
              <a:gdLst>
                <a:gd name="connsiteX0" fmla="*/ 2857 w 60959"/>
                <a:gd name="connsiteY0" fmla="*/ 60960 h 60959"/>
                <a:gd name="connsiteX1" fmla="*/ 0 w 60959"/>
                <a:gd name="connsiteY1" fmla="*/ 3810 h 60959"/>
                <a:gd name="connsiteX2" fmla="*/ 55245 w 60959"/>
                <a:gd name="connsiteY2" fmla="*/ 0 h 60959"/>
                <a:gd name="connsiteX3" fmla="*/ 60960 w 60959"/>
                <a:gd name="connsiteY3" fmla="*/ 57150 h 60959"/>
                <a:gd name="connsiteX4" fmla="*/ 2857 w 60959"/>
                <a:gd name="connsiteY4" fmla="*/ 60960 h 60959"/>
                <a:gd name="connsiteX5" fmla="*/ 2857 w 60959"/>
                <a:gd name="connsiteY5" fmla="*/ 60960 h 6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59" h="60959">
                  <a:moveTo>
                    <a:pt x="2857" y="60960"/>
                  </a:moveTo>
                  <a:lnTo>
                    <a:pt x="0" y="3810"/>
                  </a:lnTo>
                  <a:cubicBezTo>
                    <a:pt x="20002" y="2857"/>
                    <a:pt x="39052" y="1905"/>
                    <a:pt x="55245" y="0"/>
                  </a:cubicBezTo>
                  <a:lnTo>
                    <a:pt x="60960" y="57150"/>
                  </a:lnTo>
                  <a:cubicBezTo>
                    <a:pt x="43815" y="59055"/>
                    <a:pt x="23813" y="60007"/>
                    <a:pt x="2857" y="60960"/>
                  </a:cubicBezTo>
                  <a:lnTo>
                    <a:pt x="2857" y="609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39EF90E-D1CF-4D70-A494-E4BD9F3A2AEC}"/>
                </a:ext>
              </a:extLst>
            </p:cNvPr>
            <p:cNvSpPr/>
            <p:nvPr/>
          </p:nvSpPr>
          <p:spPr>
            <a:xfrm>
              <a:off x="6223635" y="3703320"/>
              <a:ext cx="67627" cy="66675"/>
            </a:xfrm>
            <a:custGeom>
              <a:avLst/>
              <a:gdLst>
                <a:gd name="connsiteX0" fmla="*/ 8572 w 67627"/>
                <a:gd name="connsiteY0" fmla="*/ 66675 h 66675"/>
                <a:gd name="connsiteX1" fmla="*/ 0 w 67627"/>
                <a:gd name="connsiteY1" fmla="*/ 10477 h 66675"/>
                <a:gd name="connsiteX2" fmla="*/ 52388 w 67627"/>
                <a:gd name="connsiteY2" fmla="*/ 0 h 66675"/>
                <a:gd name="connsiteX3" fmla="*/ 67627 w 67627"/>
                <a:gd name="connsiteY3" fmla="*/ 55245 h 66675"/>
                <a:gd name="connsiteX4" fmla="*/ 8572 w 67627"/>
                <a:gd name="connsiteY4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27" h="66675">
                  <a:moveTo>
                    <a:pt x="8572" y="66675"/>
                  </a:moveTo>
                  <a:lnTo>
                    <a:pt x="0" y="10477"/>
                  </a:lnTo>
                  <a:cubicBezTo>
                    <a:pt x="18097" y="7620"/>
                    <a:pt x="35242" y="4763"/>
                    <a:pt x="52388" y="0"/>
                  </a:cubicBezTo>
                  <a:lnTo>
                    <a:pt x="67627" y="55245"/>
                  </a:lnTo>
                  <a:cubicBezTo>
                    <a:pt x="47625" y="60007"/>
                    <a:pt x="28575" y="63817"/>
                    <a:pt x="8572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C8C4D9A3-B98A-4AEB-8C4B-F14D731328FB}"/>
                </a:ext>
              </a:extLst>
            </p:cNvPr>
            <p:cNvSpPr/>
            <p:nvPr/>
          </p:nvSpPr>
          <p:spPr>
            <a:xfrm>
              <a:off x="6308407" y="3669029"/>
              <a:ext cx="80962" cy="75247"/>
            </a:xfrm>
            <a:custGeom>
              <a:avLst/>
              <a:gdLst>
                <a:gd name="connsiteX0" fmla="*/ 22860 w 80962"/>
                <a:gd name="connsiteY0" fmla="*/ 75248 h 75247"/>
                <a:gd name="connsiteX1" fmla="*/ 0 w 80962"/>
                <a:gd name="connsiteY1" fmla="*/ 22860 h 75247"/>
                <a:gd name="connsiteX2" fmla="*/ 30480 w 80962"/>
                <a:gd name="connsiteY2" fmla="*/ 0 h 75247"/>
                <a:gd name="connsiteX3" fmla="*/ 80963 w 80962"/>
                <a:gd name="connsiteY3" fmla="*/ 27623 h 75247"/>
                <a:gd name="connsiteX4" fmla="*/ 22860 w 80962"/>
                <a:gd name="connsiteY4" fmla="*/ 75248 h 75247"/>
                <a:gd name="connsiteX5" fmla="*/ 22860 w 80962"/>
                <a:gd name="connsiteY5" fmla="*/ 75248 h 75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" h="75247">
                  <a:moveTo>
                    <a:pt x="22860" y="75248"/>
                  </a:moveTo>
                  <a:lnTo>
                    <a:pt x="0" y="22860"/>
                  </a:lnTo>
                  <a:cubicBezTo>
                    <a:pt x="12382" y="19050"/>
                    <a:pt x="22860" y="10478"/>
                    <a:pt x="30480" y="0"/>
                  </a:cubicBezTo>
                  <a:lnTo>
                    <a:pt x="80963" y="27623"/>
                  </a:lnTo>
                  <a:cubicBezTo>
                    <a:pt x="66675" y="49530"/>
                    <a:pt x="46672" y="65723"/>
                    <a:pt x="22860" y="75248"/>
                  </a:cubicBezTo>
                  <a:lnTo>
                    <a:pt x="22860" y="752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4511B0B-E2BE-47FC-ACDE-825703687D43}"/>
                </a:ext>
              </a:extLst>
            </p:cNvPr>
            <p:cNvSpPr/>
            <p:nvPr/>
          </p:nvSpPr>
          <p:spPr>
            <a:xfrm>
              <a:off x="6323647" y="3576637"/>
              <a:ext cx="72389" cy="73342"/>
            </a:xfrm>
            <a:custGeom>
              <a:avLst/>
              <a:gdLst>
                <a:gd name="connsiteX0" fmla="*/ 16192 w 72389"/>
                <a:gd name="connsiteY0" fmla="*/ 73342 h 73342"/>
                <a:gd name="connsiteX1" fmla="*/ 0 w 72389"/>
                <a:gd name="connsiteY1" fmla="*/ 40005 h 73342"/>
                <a:gd name="connsiteX2" fmla="*/ 40005 w 72389"/>
                <a:gd name="connsiteY2" fmla="*/ 0 h 73342"/>
                <a:gd name="connsiteX3" fmla="*/ 72390 w 72389"/>
                <a:gd name="connsiteY3" fmla="*/ 66675 h 73342"/>
                <a:gd name="connsiteX4" fmla="*/ 16192 w 72389"/>
                <a:gd name="connsiteY4" fmla="*/ 73342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89" h="73342">
                  <a:moveTo>
                    <a:pt x="16192" y="73342"/>
                  </a:moveTo>
                  <a:cubicBezTo>
                    <a:pt x="14288" y="60960"/>
                    <a:pt x="8573" y="48577"/>
                    <a:pt x="0" y="40005"/>
                  </a:cubicBezTo>
                  <a:lnTo>
                    <a:pt x="40005" y="0"/>
                  </a:lnTo>
                  <a:cubicBezTo>
                    <a:pt x="58102" y="18098"/>
                    <a:pt x="69532" y="40958"/>
                    <a:pt x="72390" y="66675"/>
                  </a:cubicBezTo>
                  <a:lnTo>
                    <a:pt x="16192" y="733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4F1153B-B13F-4984-B980-8D60402BD82D}"/>
                </a:ext>
              </a:extLst>
            </p:cNvPr>
            <p:cNvSpPr/>
            <p:nvPr/>
          </p:nvSpPr>
          <p:spPr>
            <a:xfrm>
              <a:off x="6252210" y="3526155"/>
              <a:ext cx="74294" cy="73342"/>
            </a:xfrm>
            <a:custGeom>
              <a:avLst/>
              <a:gdLst>
                <a:gd name="connsiteX0" fmla="*/ 47625 w 74294"/>
                <a:gd name="connsiteY0" fmla="*/ 73343 h 73342"/>
                <a:gd name="connsiteX1" fmla="*/ 0 w 74294"/>
                <a:gd name="connsiteY1" fmla="*/ 54293 h 73342"/>
                <a:gd name="connsiteX2" fmla="*/ 16192 w 74294"/>
                <a:gd name="connsiteY2" fmla="*/ 0 h 73342"/>
                <a:gd name="connsiteX3" fmla="*/ 74295 w 74294"/>
                <a:gd name="connsiteY3" fmla="*/ 22860 h 73342"/>
                <a:gd name="connsiteX4" fmla="*/ 47625 w 74294"/>
                <a:gd name="connsiteY4" fmla="*/ 73343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94" h="73342">
                  <a:moveTo>
                    <a:pt x="47625" y="73343"/>
                  </a:moveTo>
                  <a:cubicBezTo>
                    <a:pt x="32385" y="65722"/>
                    <a:pt x="16192" y="59055"/>
                    <a:pt x="0" y="54293"/>
                  </a:cubicBezTo>
                  <a:lnTo>
                    <a:pt x="16192" y="0"/>
                  </a:lnTo>
                  <a:cubicBezTo>
                    <a:pt x="36195" y="5715"/>
                    <a:pt x="56198" y="13335"/>
                    <a:pt x="74295" y="22860"/>
                  </a:cubicBezTo>
                  <a:lnTo>
                    <a:pt x="47625" y="733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AE5EC2D5-639A-4EB3-A07C-703C2DE5D73D}"/>
                </a:ext>
              </a:extLst>
            </p:cNvPr>
            <p:cNvSpPr/>
            <p:nvPr/>
          </p:nvSpPr>
          <p:spPr>
            <a:xfrm>
              <a:off x="6159817" y="3501389"/>
              <a:ext cx="69532" cy="69532"/>
            </a:xfrm>
            <a:custGeom>
              <a:avLst/>
              <a:gdLst>
                <a:gd name="connsiteX0" fmla="*/ 56197 w 69532"/>
                <a:gd name="connsiteY0" fmla="*/ 69533 h 69532"/>
                <a:gd name="connsiteX1" fmla="*/ 40957 w 69532"/>
                <a:gd name="connsiteY1" fmla="*/ 65723 h 69532"/>
                <a:gd name="connsiteX2" fmla="*/ 0 w 69532"/>
                <a:gd name="connsiteY2" fmla="*/ 55245 h 69532"/>
                <a:gd name="connsiteX3" fmla="*/ 15240 w 69532"/>
                <a:gd name="connsiteY3" fmla="*/ 0 h 69532"/>
                <a:gd name="connsiteX4" fmla="*/ 54293 w 69532"/>
                <a:gd name="connsiteY4" fmla="*/ 10478 h 69532"/>
                <a:gd name="connsiteX5" fmla="*/ 69532 w 69532"/>
                <a:gd name="connsiteY5" fmla="*/ 14288 h 69532"/>
                <a:gd name="connsiteX6" fmla="*/ 56197 w 69532"/>
                <a:gd name="connsiteY6" fmla="*/ 69533 h 6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532" h="69532">
                  <a:moveTo>
                    <a:pt x="56197" y="69533"/>
                  </a:moveTo>
                  <a:lnTo>
                    <a:pt x="40957" y="65723"/>
                  </a:lnTo>
                  <a:cubicBezTo>
                    <a:pt x="27622" y="61913"/>
                    <a:pt x="13335" y="59055"/>
                    <a:pt x="0" y="55245"/>
                  </a:cubicBezTo>
                  <a:lnTo>
                    <a:pt x="15240" y="0"/>
                  </a:lnTo>
                  <a:cubicBezTo>
                    <a:pt x="27622" y="3810"/>
                    <a:pt x="40957" y="6668"/>
                    <a:pt x="54293" y="10478"/>
                  </a:cubicBezTo>
                  <a:lnTo>
                    <a:pt x="69532" y="14288"/>
                  </a:lnTo>
                  <a:lnTo>
                    <a:pt x="56197" y="6953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6CA6CD85-08B0-45CE-978D-76698E3EF3FF}"/>
                </a:ext>
              </a:extLst>
            </p:cNvPr>
            <p:cNvSpPr/>
            <p:nvPr/>
          </p:nvSpPr>
          <p:spPr>
            <a:xfrm>
              <a:off x="6061710" y="3469005"/>
              <a:ext cx="80009" cy="74294"/>
            </a:xfrm>
            <a:custGeom>
              <a:avLst/>
              <a:gdLst>
                <a:gd name="connsiteX0" fmla="*/ 59055 w 80009"/>
                <a:gd name="connsiteY0" fmla="*/ 74295 h 74294"/>
                <a:gd name="connsiteX1" fmla="*/ 0 w 80009"/>
                <a:gd name="connsiteY1" fmla="*/ 32385 h 74294"/>
                <a:gd name="connsiteX2" fmla="*/ 46672 w 80009"/>
                <a:gd name="connsiteY2" fmla="*/ 0 h 74294"/>
                <a:gd name="connsiteX3" fmla="*/ 80010 w 80009"/>
                <a:gd name="connsiteY3" fmla="*/ 21907 h 74294"/>
                <a:gd name="connsiteX4" fmla="*/ 59055 w 80009"/>
                <a:gd name="connsiteY4" fmla="*/ 74295 h 7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09" h="74294">
                  <a:moveTo>
                    <a:pt x="59055" y="74295"/>
                  </a:moveTo>
                  <a:cubicBezTo>
                    <a:pt x="36195" y="65722"/>
                    <a:pt x="15240" y="51435"/>
                    <a:pt x="0" y="32385"/>
                  </a:cubicBezTo>
                  <a:lnTo>
                    <a:pt x="46672" y="0"/>
                  </a:lnTo>
                  <a:cubicBezTo>
                    <a:pt x="55245" y="10477"/>
                    <a:pt x="67627" y="18097"/>
                    <a:pt x="80010" y="21907"/>
                  </a:cubicBezTo>
                  <a:lnTo>
                    <a:pt x="59055" y="7429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6B6BA800-5F27-46B0-B7C3-DA13A98198AC}"/>
                </a:ext>
              </a:extLst>
            </p:cNvPr>
            <p:cNvSpPr/>
            <p:nvPr/>
          </p:nvSpPr>
          <p:spPr>
            <a:xfrm>
              <a:off x="6047422" y="3377564"/>
              <a:ext cx="74294" cy="72390"/>
            </a:xfrm>
            <a:custGeom>
              <a:avLst/>
              <a:gdLst>
                <a:gd name="connsiteX0" fmla="*/ 57150 w 74294"/>
                <a:gd name="connsiteY0" fmla="*/ 72390 h 72390"/>
                <a:gd name="connsiteX1" fmla="*/ 0 w 74294"/>
                <a:gd name="connsiteY1" fmla="*/ 68580 h 72390"/>
                <a:gd name="connsiteX2" fmla="*/ 39052 w 74294"/>
                <a:gd name="connsiteY2" fmla="*/ 0 h 72390"/>
                <a:gd name="connsiteX3" fmla="*/ 74295 w 74294"/>
                <a:gd name="connsiteY3" fmla="*/ 44768 h 72390"/>
                <a:gd name="connsiteX4" fmla="*/ 57150 w 74294"/>
                <a:gd name="connsiteY4" fmla="*/ 72390 h 72390"/>
                <a:gd name="connsiteX5" fmla="*/ 57150 w 74294"/>
                <a:gd name="connsiteY5" fmla="*/ 72390 h 7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94" h="72390">
                  <a:moveTo>
                    <a:pt x="57150" y="72390"/>
                  </a:moveTo>
                  <a:lnTo>
                    <a:pt x="0" y="68580"/>
                  </a:lnTo>
                  <a:cubicBezTo>
                    <a:pt x="1905" y="40958"/>
                    <a:pt x="17145" y="16193"/>
                    <a:pt x="39052" y="0"/>
                  </a:cubicBezTo>
                  <a:lnTo>
                    <a:pt x="74295" y="44768"/>
                  </a:lnTo>
                  <a:cubicBezTo>
                    <a:pt x="57150" y="59055"/>
                    <a:pt x="57150" y="69533"/>
                    <a:pt x="57150" y="72390"/>
                  </a:cubicBezTo>
                  <a:lnTo>
                    <a:pt x="57150" y="7239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BF56171C-176A-4E3F-8137-214EC819DEB4}"/>
                </a:ext>
              </a:extLst>
            </p:cNvPr>
            <p:cNvSpPr/>
            <p:nvPr/>
          </p:nvSpPr>
          <p:spPr>
            <a:xfrm>
              <a:off x="6125527" y="3335655"/>
              <a:ext cx="72390" cy="72389"/>
            </a:xfrm>
            <a:custGeom>
              <a:avLst/>
              <a:gdLst>
                <a:gd name="connsiteX0" fmla="*/ 22860 w 72390"/>
                <a:gd name="connsiteY0" fmla="*/ 72390 h 72389"/>
                <a:gd name="connsiteX1" fmla="*/ 0 w 72390"/>
                <a:gd name="connsiteY1" fmla="*/ 20002 h 72389"/>
                <a:gd name="connsiteX2" fmla="*/ 59055 w 72390"/>
                <a:gd name="connsiteY2" fmla="*/ 0 h 72389"/>
                <a:gd name="connsiteX3" fmla="*/ 72390 w 72390"/>
                <a:gd name="connsiteY3" fmla="*/ 55245 h 72389"/>
                <a:gd name="connsiteX4" fmla="*/ 22860 w 72390"/>
                <a:gd name="connsiteY4" fmla="*/ 72390 h 72389"/>
                <a:gd name="connsiteX5" fmla="*/ 22860 w 72390"/>
                <a:gd name="connsiteY5" fmla="*/ 72390 h 7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0" h="72389">
                  <a:moveTo>
                    <a:pt x="22860" y="72390"/>
                  </a:moveTo>
                  <a:lnTo>
                    <a:pt x="0" y="20002"/>
                  </a:lnTo>
                  <a:cubicBezTo>
                    <a:pt x="19050" y="11430"/>
                    <a:pt x="39053" y="4763"/>
                    <a:pt x="59055" y="0"/>
                  </a:cubicBezTo>
                  <a:lnTo>
                    <a:pt x="72390" y="55245"/>
                  </a:lnTo>
                  <a:cubicBezTo>
                    <a:pt x="55245" y="60007"/>
                    <a:pt x="39053" y="65722"/>
                    <a:pt x="22860" y="72390"/>
                  </a:cubicBezTo>
                  <a:lnTo>
                    <a:pt x="22860" y="7239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ECC4622D-6D4D-4E06-B99B-8F2025C6A44D}"/>
                </a:ext>
              </a:extLst>
            </p:cNvPr>
            <p:cNvSpPr/>
            <p:nvPr/>
          </p:nvSpPr>
          <p:spPr>
            <a:xfrm>
              <a:off x="6223635" y="3320414"/>
              <a:ext cx="63817" cy="63817"/>
            </a:xfrm>
            <a:custGeom>
              <a:avLst/>
              <a:gdLst>
                <a:gd name="connsiteX0" fmla="*/ 9525 w 63817"/>
                <a:gd name="connsiteY0" fmla="*/ 63818 h 63817"/>
                <a:gd name="connsiteX1" fmla="*/ 0 w 63817"/>
                <a:gd name="connsiteY1" fmla="*/ 7620 h 63817"/>
                <a:gd name="connsiteX2" fmla="*/ 59055 w 63817"/>
                <a:gd name="connsiteY2" fmla="*/ 0 h 63817"/>
                <a:gd name="connsiteX3" fmla="*/ 63817 w 63817"/>
                <a:gd name="connsiteY3" fmla="*/ 57150 h 63817"/>
                <a:gd name="connsiteX4" fmla="*/ 9525 w 63817"/>
                <a:gd name="connsiteY4" fmla="*/ 63818 h 63817"/>
                <a:gd name="connsiteX5" fmla="*/ 9525 w 63817"/>
                <a:gd name="connsiteY5" fmla="*/ 63818 h 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17" h="63817">
                  <a:moveTo>
                    <a:pt x="9525" y="63818"/>
                  </a:moveTo>
                  <a:lnTo>
                    <a:pt x="0" y="7620"/>
                  </a:lnTo>
                  <a:cubicBezTo>
                    <a:pt x="24765" y="3810"/>
                    <a:pt x="45720" y="953"/>
                    <a:pt x="59055" y="0"/>
                  </a:cubicBezTo>
                  <a:lnTo>
                    <a:pt x="63817" y="57150"/>
                  </a:lnTo>
                  <a:cubicBezTo>
                    <a:pt x="54292" y="58103"/>
                    <a:pt x="33338" y="60008"/>
                    <a:pt x="9525" y="63818"/>
                  </a:cubicBezTo>
                  <a:lnTo>
                    <a:pt x="9525" y="638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6829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29369B-B2BB-4B56-AE7C-ABAD36BB0636}"/>
              </a:ext>
            </a:extLst>
          </p:cNvPr>
          <p:cNvGrpSpPr/>
          <p:nvPr/>
        </p:nvGrpSpPr>
        <p:grpSpPr>
          <a:xfrm>
            <a:off x="1998577" y="3105150"/>
            <a:ext cx="1381487" cy="1242715"/>
            <a:chOff x="1998577" y="3105150"/>
            <a:chExt cx="1381487" cy="124271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71B7399-63EB-4836-8CD6-9564A9D7D66B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9" name="그래픽 10" descr="표식">
              <a:extLst>
                <a:ext uri="{FF2B5EF4-FFF2-40B4-BE49-F238E27FC236}">
                  <a16:creationId xmlns:a16="http://schemas.microsoft.com/office/drawing/2014/main" id="{886084A8-D375-483E-BE67-CCD1C0AB6114}"/>
                </a:ext>
              </a:extLst>
            </p:cNvPr>
            <p:cNvSpPr/>
            <p:nvPr/>
          </p:nvSpPr>
          <p:spPr>
            <a:xfrm>
              <a:off x="2489948" y="3105150"/>
              <a:ext cx="398745" cy="647700"/>
            </a:xfrm>
            <a:custGeom>
              <a:avLst/>
              <a:gdLst>
                <a:gd name="connsiteX0" fmla="*/ 199373 w 398745"/>
                <a:gd name="connsiteY0" fmla="*/ 285750 h 647700"/>
                <a:gd name="connsiteX1" fmla="*/ 113648 w 398745"/>
                <a:gd name="connsiteY1" fmla="*/ 200025 h 647700"/>
                <a:gd name="connsiteX2" fmla="*/ 199373 w 398745"/>
                <a:gd name="connsiteY2" fmla="*/ 114300 h 647700"/>
                <a:gd name="connsiteX3" fmla="*/ 285098 w 398745"/>
                <a:gd name="connsiteY3" fmla="*/ 200025 h 647700"/>
                <a:gd name="connsiteX4" fmla="*/ 199373 w 398745"/>
                <a:gd name="connsiteY4" fmla="*/ 285750 h 647700"/>
                <a:gd name="connsiteX5" fmla="*/ 199373 w 398745"/>
                <a:gd name="connsiteY5" fmla="*/ 0 h 647700"/>
                <a:gd name="connsiteX6" fmla="*/ 34590 w 398745"/>
                <a:gd name="connsiteY6" fmla="*/ 87630 h 647700"/>
                <a:gd name="connsiteX7" fmla="*/ 13635 w 398745"/>
                <a:gd name="connsiteY7" fmla="*/ 273368 h 647700"/>
                <a:gd name="connsiteX8" fmla="*/ 104123 w 398745"/>
                <a:gd name="connsiteY8" fmla="*/ 473393 h 647700"/>
                <a:gd name="connsiteX9" fmla="*/ 182228 w 398745"/>
                <a:gd name="connsiteY9" fmla="*/ 637223 h 647700"/>
                <a:gd name="connsiteX10" fmla="*/ 199373 w 398745"/>
                <a:gd name="connsiteY10" fmla="*/ 647700 h 647700"/>
                <a:gd name="connsiteX11" fmla="*/ 216518 w 398745"/>
                <a:gd name="connsiteY11" fmla="*/ 637223 h 647700"/>
                <a:gd name="connsiteX12" fmla="*/ 294623 w 398745"/>
                <a:gd name="connsiteY12" fmla="*/ 473393 h 647700"/>
                <a:gd name="connsiteX13" fmla="*/ 385110 w 398745"/>
                <a:gd name="connsiteY13" fmla="*/ 273368 h 647700"/>
                <a:gd name="connsiteX14" fmla="*/ 364155 w 398745"/>
                <a:gd name="connsiteY14" fmla="*/ 87630 h 647700"/>
                <a:gd name="connsiteX15" fmla="*/ 199373 w 398745"/>
                <a:gd name="connsiteY15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8745" h="647700">
                  <a:moveTo>
                    <a:pt x="199373" y="285750"/>
                  </a:moveTo>
                  <a:cubicBezTo>
                    <a:pt x="151748" y="285750"/>
                    <a:pt x="113648" y="247650"/>
                    <a:pt x="113648" y="200025"/>
                  </a:cubicBezTo>
                  <a:cubicBezTo>
                    <a:pt x="113648" y="152400"/>
                    <a:pt x="151748" y="114300"/>
                    <a:pt x="199373" y="114300"/>
                  </a:cubicBezTo>
                  <a:cubicBezTo>
                    <a:pt x="246998" y="114300"/>
                    <a:pt x="285098" y="152400"/>
                    <a:pt x="285098" y="200025"/>
                  </a:cubicBezTo>
                  <a:cubicBezTo>
                    <a:pt x="285098" y="247650"/>
                    <a:pt x="246998" y="285750"/>
                    <a:pt x="199373" y="285750"/>
                  </a:cubicBezTo>
                  <a:close/>
                  <a:moveTo>
                    <a:pt x="199373" y="0"/>
                  </a:moveTo>
                  <a:cubicBezTo>
                    <a:pt x="133650" y="0"/>
                    <a:pt x="71738" y="32385"/>
                    <a:pt x="34590" y="87630"/>
                  </a:cubicBezTo>
                  <a:cubicBezTo>
                    <a:pt x="-2557" y="141923"/>
                    <a:pt x="-10177" y="211455"/>
                    <a:pt x="13635" y="273368"/>
                  </a:cubicBezTo>
                  <a:lnTo>
                    <a:pt x="104123" y="473393"/>
                  </a:lnTo>
                  <a:lnTo>
                    <a:pt x="182228" y="637223"/>
                  </a:lnTo>
                  <a:cubicBezTo>
                    <a:pt x="185085" y="643890"/>
                    <a:pt x="191753" y="647700"/>
                    <a:pt x="199373" y="647700"/>
                  </a:cubicBezTo>
                  <a:cubicBezTo>
                    <a:pt x="206993" y="647700"/>
                    <a:pt x="213660" y="643890"/>
                    <a:pt x="216518" y="637223"/>
                  </a:cubicBezTo>
                  <a:lnTo>
                    <a:pt x="294623" y="473393"/>
                  </a:lnTo>
                  <a:lnTo>
                    <a:pt x="385110" y="273368"/>
                  </a:lnTo>
                  <a:cubicBezTo>
                    <a:pt x="408923" y="211455"/>
                    <a:pt x="401303" y="141923"/>
                    <a:pt x="364155" y="87630"/>
                  </a:cubicBezTo>
                  <a:cubicBezTo>
                    <a:pt x="327008" y="32385"/>
                    <a:pt x="265095" y="0"/>
                    <a:pt x="19937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CBA1058-E342-4C79-967E-130B7D825E51}"/>
              </a:ext>
            </a:extLst>
          </p:cNvPr>
          <p:cNvGrpSpPr/>
          <p:nvPr/>
        </p:nvGrpSpPr>
        <p:grpSpPr>
          <a:xfrm>
            <a:off x="8811938" y="3105150"/>
            <a:ext cx="1381487" cy="1242714"/>
            <a:chOff x="8811938" y="3105150"/>
            <a:chExt cx="1381487" cy="124271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4117A6D-B8F2-4F14-B81B-063744280B1C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52" name="그래픽 13" descr="표식">
              <a:extLst>
                <a:ext uri="{FF2B5EF4-FFF2-40B4-BE49-F238E27FC236}">
                  <a16:creationId xmlns:a16="http://schemas.microsoft.com/office/drawing/2014/main" id="{15B6FF87-B9C4-4265-A458-847D4AA58E1A}"/>
                </a:ext>
              </a:extLst>
            </p:cNvPr>
            <p:cNvSpPr/>
            <p:nvPr/>
          </p:nvSpPr>
          <p:spPr>
            <a:xfrm>
              <a:off x="9303306" y="3105150"/>
              <a:ext cx="398745" cy="647700"/>
            </a:xfrm>
            <a:custGeom>
              <a:avLst/>
              <a:gdLst>
                <a:gd name="connsiteX0" fmla="*/ 199373 w 398745"/>
                <a:gd name="connsiteY0" fmla="*/ 285750 h 647700"/>
                <a:gd name="connsiteX1" fmla="*/ 113648 w 398745"/>
                <a:gd name="connsiteY1" fmla="*/ 200025 h 647700"/>
                <a:gd name="connsiteX2" fmla="*/ 199373 w 398745"/>
                <a:gd name="connsiteY2" fmla="*/ 114300 h 647700"/>
                <a:gd name="connsiteX3" fmla="*/ 285098 w 398745"/>
                <a:gd name="connsiteY3" fmla="*/ 200025 h 647700"/>
                <a:gd name="connsiteX4" fmla="*/ 199373 w 398745"/>
                <a:gd name="connsiteY4" fmla="*/ 285750 h 647700"/>
                <a:gd name="connsiteX5" fmla="*/ 199373 w 398745"/>
                <a:gd name="connsiteY5" fmla="*/ 0 h 647700"/>
                <a:gd name="connsiteX6" fmla="*/ 34590 w 398745"/>
                <a:gd name="connsiteY6" fmla="*/ 87630 h 647700"/>
                <a:gd name="connsiteX7" fmla="*/ 13635 w 398745"/>
                <a:gd name="connsiteY7" fmla="*/ 273368 h 647700"/>
                <a:gd name="connsiteX8" fmla="*/ 104123 w 398745"/>
                <a:gd name="connsiteY8" fmla="*/ 473393 h 647700"/>
                <a:gd name="connsiteX9" fmla="*/ 182228 w 398745"/>
                <a:gd name="connsiteY9" fmla="*/ 637223 h 647700"/>
                <a:gd name="connsiteX10" fmla="*/ 199373 w 398745"/>
                <a:gd name="connsiteY10" fmla="*/ 647700 h 647700"/>
                <a:gd name="connsiteX11" fmla="*/ 216518 w 398745"/>
                <a:gd name="connsiteY11" fmla="*/ 637223 h 647700"/>
                <a:gd name="connsiteX12" fmla="*/ 294623 w 398745"/>
                <a:gd name="connsiteY12" fmla="*/ 473393 h 647700"/>
                <a:gd name="connsiteX13" fmla="*/ 385110 w 398745"/>
                <a:gd name="connsiteY13" fmla="*/ 273368 h 647700"/>
                <a:gd name="connsiteX14" fmla="*/ 364155 w 398745"/>
                <a:gd name="connsiteY14" fmla="*/ 87630 h 647700"/>
                <a:gd name="connsiteX15" fmla="*/ 199373 w 398745"/>
                <a:gd name="connsiteY15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8745" h="647700">
                  <a:moveTo>
                    <a:pt x="199373" y="285750"/>
                  </a:moveTo>
                  <a:cubicBezTo>
                    <a:pt x="151748" y="285750"/>
                    <a:pt x="113648" y="247650"/>
                    <a:pt x="113648" y="200025"/>
                  </a:cubicBezTo>
                  <a:cubicBezTo>
                    <a:pt x="113648" y="152400"/>
                    <a:pt x="151748" y="114300"/>
                    <a:pt x="199373" y="114300"/>
                  </a:cubicBezTo>
                  <a:cubicBezTo>
                    <a:pt x="246998" y="114300"/>
                    <a:pt x="285098" y="152400"/>
                    <a:pt x="285098" y="200025"/>
                  </a:cubicBezTo>
                  <a:cubicBezTo>
                    <a:pt x="285098" y="247650"/>
                    <a:pt x="246998" y="285750"/>
                    <a:pt x="199373" y="285750"/>
                  </a:cubicBezTo>
                  <a:close/>
                  <a:moveTo>
                    <a:pt x="199373" y="0"/>
                  </a:moveTo>
                  <a:cubicBezTo>
                    <a:pt x="133650" y="0"/>
                    <a:pt x="71738" y="32385"/>
                    <a:pt x="34590" y="87630"/>
                  </a:cubicBezTo>
                  <a:cubicBezTo>
                    <a:pt x="-2557" y="141923"/>
                    <a:pt x="-10177" y="211455"/>
                    <a:pt x="13635" y="273368"/>
                  </a:cubicBezTo>
                  <a:lnTo>
                    <a:pt x="104123" y="473393"/>
                  </a:lnTo>
                  <a:lnTo>
                    <a:pt x="182228" y="637223"/>
                  </a:lnTo>
                  <a:cubicBezTo>
                    <a:pt x="185085" y="643890"/>
                    <a:pt x="191753" y="647700"/>
                    <a:pt x="199373" y="647700"/>
                  </a:cubicBezTo>
                  <a:cubicBezTo>
                    <a:pt x="206993" y="647700"/>
                    <a:pt x="213660" y="643890"/>
                    <a:pt x="216518" y="637223"/>
                  </a:cubicBezTo>
                  <a:lnTo>
                    <a:pt x="294623" y="473393"/>
                  </a:lnTo>
                  <a:lnTo>
                    <a:pt x="385110" y="273368"/>
                  </a:lnTo>
                  <a:cubicBezTo>
                    <a:pt x="408923" y="211455"/>
                    <a:pt x="401303" y="141923"/>
                    <a:pt x="364155" y="87630"/>
                  </a:cubicBezTo>
                  <a:cubicBezTo>
                    <a:pt x="327008" y="32385"/>
                    <a:pt x="265095" y="0"/>
                    <a:pt x="19937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3" name="그래픽 2" descr="오른쪽 화살표">
            <a:extLst>
              <a:ext uri="{FF2B5EF4-FFF2-40B4-BE49-F238E27FC236}">
                <a16:creationId xmlns:a16="http://schemas.microsoft.com/office/drawing/2014/main" id="{3A551D50-822E-4082-B15E-C1CC2B19A9BC}"/>
              </a:ext>
            </a:extLst>
          </p:cNvPr>
          <p:cNvSpPr/>
          <p:nvPr/>
        </p:nvSpPr>
        <p:spPr>
          <a:xfrm>
            <a:off x="5673248" y="3267436"/>
            <a:ext cx="837762" cy="323410"/>
          </a:xfrm>
          <a:custGeom>
            <a:avLst/>
            <a:gdLst>
              <a:gd name="connsiteX0" fmla="*/ 28575 w 837762"/>
              <a:gd name="connsiteY0" fmla="*/ 190395 h 323410"/>
              <a:gd name="connsiteX1" fmla="*/ 740655 w 837762"/>
              <a:gd name="connsiteY1" fmla="*/ 190395 h 323410"/>
              <a:gd name="connsiteX2" fmla="*/ 655930 w 837762"/>
              <a:gd name="connsiteY2" fmla="*/ 275120 h 323410"/>
              <a:gd name="connsiteX3" fmla="*/ 655930 w 837762"/>
              <a:gd name="connsiteY3" fmla="*/ 315125 h 323410"/>
              <a:gd name="connsiteX4" fmla="*/ 695935 w 837762"/>
              <a:gd name="connsiteY4" fmla="*/ 315125 h 323410"/>
              <a:gd name="connsiteX5" fmla="*/ 829189 w 837762"/>
              <a:gd name="connsiteY5" fmla="*/ 181832 h 323410"/>
              <a:gd name="connsiteX6" fmla="*/ 830142 w 837762"/>
              <a:gd name="connsiteY6" fmla="*/ 142780 h 323410"/>
              <a:gd name="connsiteX7" fmla="*/ 829189 w 837762"/>
              <a:gd name="connsiteY7" fmla="*/ 141827 h 323410"/>
              <a:gd name="connsiteX8" fmla="*/ 695906 w 837762"/>
              <a:gd name="connsiteY8" fmla="*/ 8573 h 323410"/>
              <a:gd name="connsiteX9" fmla="*/ 656854 w 837762"/>
              <a:gd name="connsiteY9" fmla="*/ 7620 h 323410"/>
              <a:gd name="connsiteX10" fmla="*/ 655901 w 837762"/>
              <a:gd name="connsiteY10" fmla="*/ 8573 h 323410"/>
              <a:gd name="connsiteX11" fmla="*/ 654949 w 837762"/>
              <a:gd name="connsiteY11" fmla="*/ 47625 h 323410"/>
              <a:gd name="connsiteX12" fmla="*/ 655901 w 837762"/>
              <a:gd name="connsiteY12" fmla="*/ 48578 h 323410"/>
              <a:gd name="connsiteX13" fmla="*/ 740626 w 837762"/>
              <a:gd name="connsiteY13" fmla="*/ 133350 h 323410"/>
              <a:gd name="connsiteX14" fmla="*/ 28575 w 837762"/>
              <a:gd name="connsiteY14" fmla="*/ 133350 h 323410"/>
              <a:gd name="connsiteX15" fmla="*/ 0 w 837762"/>
              <a:gd name="connsiteY15" fmla="*/ 161925 h 323410"/>
              <a:gd name="connsiteX16" fmla="*/ 28575 w 837762"/>
              <a:gd name="connsiteY16" fmla="*/ 190500 h 3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37762" h="323410">
                <a:moveTo>
                  <a:pt x="28575" y="190395"/>
                </a:moveTo>
                <a:lnTo>
                  <a:pt x="740655" y="190395"/>
                </a:lnTo>
                <a:lnTo>
                  <a:pt x="655930" y="275120"/>
                </a:lnTo>
                <a:cubicBezTo>
                  <a:pt x="644883" y="286167"/>
                  <a:pt x="644883" y="304078"/>
                  <a:pt x="655930" y="315125"/>
                </a:cubicBezTo>
                <a:cubicBezTo>
                  <a:pt x="666977" y="326172"/>
                  <a:pt x="684888" y="326172"/>
                  <a:pt x="695935" y="315125"/>
                </a:cubicBezTo>
                <a:lnTo>
                  <a:pt x="829189" y="181832"/>
                </a:lnTo>
                <a:cubicBezTo>
                  <a:pt x="840236" y="171311"/>
                  <a:pt x="840663" y="153827"/>
                  <a:pt x="830142" y="142780"/>
                </a:cubicBezTo>
                <a:cubicBezTo>
                  <a:pt x="829832" y="142455"/>
                  <a:pt x="829514" y="142137"/>
                  <a:pt x="829189" y="141827"/>
                </a:cubicBezTo>
                <a:lnTo>
                  <a:pt x="695906" y="8573"/>
                </a:lnTo>
                <a:cubicBezTo>
                  <a:pt x="685385" y="-2474"/>
                  <a:pt x="667901" y="-2901"/>
                  <a:pt x="656854" y="7620"/>
                </a:cubicBezTo>
                <a:cubicBezTo>
                  <a:pt x="656529" y="7930"/>
                  <a:pt x="656211" y="8248"/>
                  <a:pt x="655901" y="8573"/>
                </a:cubicBezTo>
                <a:cubicBezTo>
                  <a:pt x="644854" y="19094"/>
                  <a:pt x="644427" y="36578"/>
                  <a:pt x="654949" y="47625"/>
                </a:cubicBezTo>
                <a:cubicBezTo>
                  <a:pt x="655258" y="47950"/>
                  <a:pt x="655576" y="48268"/>
                  <a:pt x="655901" y="48578"/>
                </a:cubicBezTo>
                <a:lnTo>
                  <a:pt x="740626" y="133350"/>
                </a:lnTo>
                <a:lnTo>
                  <a:pt x="28575" y="133350"/>
                </a:lnTo>
                <a:cubicBezTo>
                  <a:pt x="12794" y="133350"/>
                  <a:pt x="0" y="146143"/>
                  <a:pt x="0" y="161925"/>
                </a:cubicBezTo>
                <a:cubicBezTo>
                  <a:pt x="0" y="177707"/>
                  <a:pt x="12794" y="190500"/>
                  <a:pt x="28575" y="1905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175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A418F7F-8D99-4B43-BC36-974637CA03E3}"/>
              </a:ext>
            </a:extLst>
          </p:cNvPr>
          <p:cNvSpPr txBox="1"/>
          <p:nvPr/>
        </p:nvSpPr>
        <p:spPr>
          <a:xfrm>
            <a:off x="1998577" y="3886200"/>
            <a:ext cx="138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Start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848511-DC45-4A1E-BFCF-F049255BDC8F}"/>
              </a:ext>
            </a:extLst>
          </p:cNvPr>
          <p:cNvSpPr txBox="1"/>
          <p:nvPr/>
        </p:nvSpPr>
        <p:spPr>
          <a:xfrm>
            <a:off x="8811938" y="3886199"/>
            <a:ext cx="138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End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6" name="그래픽 2" descr="오른쪽 화살표">
            <a:extLst>
              <a:ext uri="{FF2B5EF4-FFF2-40B4-BE49-F238E27FC236}">
                <a16:creationId xmlns:a16="http://schemas.microsoft.com/office/drawing/2014/main" id="{034A1AF6-E9DA-4485-ACB6-91F7626267BD}"/>
              </a:ext>
            </a:extLst>
          </p:cNvPr>
          <p:cNvSpPr/>
          <p:nvPr/>
        </p:nvSpPr>
        <p:spPr>
          <a:xfrm>
            <a:off x="5673248" y="3267436"/>
            <a:ext cx="837762" cy="323410"/>
          </a:xfrm>
          <a:custGeom>
            <a:avLst/>
            <a:gdLst>
              <a:gd name="connsiteX0" fmla="*/ 28575 w 837762"/>
              <a:gd name="connsiteY0" fmla="*/ 190395 h 323410"/>
              <a:gd name="connsiteX1" fmla="*/ 740655 w 837762"/>
              <a:gd name="connsiteY1" fmla="*/ 190395 h 323410"/>
              <a:gd name="connsiteX2" fmla="*/ 655930 w 837762"/>
              <a:gd name="connsiteY2" fmla="*/ 275120 h 323410"/>
              <a:gd name="connsiteX3" fmla="*/ 655930 w 837762"/>
              <a:gd name="connsiteY3" fmla="*/ 315125 h 323410"/>
              <a:gd name="connsiteX4" fmla="*/ 695935 w 837762"/>
              <a:gd name="connsiteY4" fmla="*/ 315125 h 323410"/>
              <a:gd name="connsiteX5" fmla="*/ 829189 w 837762"/>
              <a:gd name="connsiteY5" fmla="*/ 181832 h 323410"/>
              <a:gd name="connsiteX6" fmla="*/ 830142 w 837762"/>
              <a:gd name="connsiteY6" fmla="*/ 142780 h 323410"/>
              <a:gd name="connsiteX7" fmla="*/ 829189 w 837762"/>
              <a:gd name="connsiteY7" fmla="*/ 141827 h 323410"/>
              <a:gd name="connsiteX8" fmla="*/ 695906 w 837762"/>
              <a:gd name="connsiteY8" fmla="*/ 8573 h 323410"/>
              <a:gd name="connsiteX9" fmla="*/ 656854 w 837762"/>
              <a:gd name="connsiteY9" fmla="*/ 7620 h 323410"/>
              <a:gd name="connsiteX10" fmla="*/ 655901 w 837762"/>
              <a:gd name="connsiteY10" fmla="*/ 8573 h 323410"/>
              <a:gd name="connsiteX11" fmla="*/ 654949 w 837762"/>
              <a:gd name="connsiteY11" fmla="*/ 47625 h 323410"/>
              <a:gd name="connsiteX12" fmla="*/ 655901 w 837762"/>
              <a:gd name="connsiteY12" fmla="*/ 48578 h 323410"/>
              <a:gd name="connsiteX13" fmla="*/ 740626 w 837762"/>
              <a:gd name="connsiteY13" fmla="*/ 133350 h 323410"/>
              <a:gd name="connsiteX14" fmla="*/ 28575 w 837762"/>
              <a:gd name="connsiteY14" fmla="*/ 133350 h 323410"/>
              <a:gd name="connsiteX15" fmla="*/ 0 w 837762"/>
              <a:gd name="connsiteY15" fmla="*/ 161925 h 323410"/>
              <a:gd name="connsiteX16" fmla="*/ 28575 w 837762"/>
              <a:gd name="connsiteY16" fmla="*/ 190500 h 3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37762" h="323410">
                <a:moveTo>
                  <a:pt x="28575" y="190395"/>
                </a:moveTo>
                <a:lnTo>
                  <a:pt x="740655" y="190395"/>
                </a:lnTo>
                <a:lnTo>
                  <a:pt x="655930" y="275120"/>
                </a:lnTo>
                <a:cubicBezTo>
                  <a:pt x="644883" y="286167"/>
                  <a:pt x="644883" y="304078"/>
                  <a:pt x="655930" y="315125"/>
                </a:cubicBezTo>
                <a:cubicBezTo>
                  <a:pt x="666977" y="326172"/>
                  <a:pt x="684888" y="326172"/>
                  <a:pt x="695935" y="315125"/>
                </a:cubicBezTo>
                <a:lnTo>
                  <a:pt x="829189" y="181832"/>
                </a:lnTo>
                <a:cubicBezTo>
                  <a:pt x="840236" y="171311"/>
                  <a:pt x="840663" y="153827"/>
                  <a:pt x="830142" y="142780"/>
                </a:cubicBezTo>
                <a:cubicBezTo>
                  <a:pt x="829832" y="142455"/>
                  <a:pt x="829514" y="142137"/>
                  <a:pt x="829189" y="141827"/>
                </a:cubicBezTo>
                <a:lnTo>
                  <a:pt x="695906" y="8573"/>
                </a:lnTo>
                <a:cubicBezTo>
                  <a:pt x="685385" y="-2474"/>
                  <a:pt x="667901" y="-2901"/>
                  <a:pt x="656854" y="7620"/>
                </a:cubicBezTo>
                <a:cubicBezTo>
                  <a:pt x="656529" y="7930"/>
                  <a:pt x="656211" y="8248"/>
                  <a:pt x="655901" y="8573"/>
                </a:cubicBezTo>
                <a:cubicBezTo>
                  <a:pt x="644854" y="19094"/>
                  <a:pt x="644427" y="36578"/>
                  <a:pt x="654949" y="47625"/>
                </a:cubicBezTo>
                <a:cubicBezTo>
                  <a:pt x="655258" y="47950"/>
                  <a:pt x="655576" y="48268"/>
                  <a:pt x="655901" y="48578"/>
                </a:cubicBezTo>
                <a:lnTo>
                  <a:pt x="740626" y="133350"/>
                </a:lnTo>
                <a:lnTo>
                  <a:pt x="28575" y="133350"/>
                </a:lnTo>
                <a:cubicBezTo>
                  <a:pt x="12794" y="133350"/>
                  <a:pt x="0" y="146143"/>
                  <a:pt x="0" y="161925"/>
                </a:cubicBezTo>
                <a:cubicBezTo>
                  <a:pt x="0" y="177707"/>
                  <a:pt x="12794" y="190500"/>
                  <a:pt x="28575" y="1905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7" name="그래픽 10" descr="표식">
            <a:extLst>
              <a:ext uri="{FF2B5EF4-FFF2-40B4-BE49-F238E27FC236}">
                <a16:creationId xmlns:a16="http://schemas.microsoft.com/office/drawing/2014/main" id="{C1D194D1-BCE3-4D8D-ACC7-FD99BEC51ED0}"/>
              </a:ext>
            </a:extLst>
          </p:cNvPr>
          <p:cNvSpPr/>
          <p:nvPr/>
        </p:nvSpPr>
        <p:spPr>
          <a:xfrm>
            <a:off x="2489948" y="3105150"/>
            <a:ext cx="398745" cy="647700"/>
          </a:xfrm>
          <a:custGeom>
            <a:avLst/>
            <a:gdLst>
              <a:gd name="connsiteX0" fmla="*/ 199373 w 398745"/>
              <a:gd name="connsiteY0" fmla="*/ 285750 h 647700"/>
              <a:gd name="connsiteX1" fmla="*/ 113648 w 398745"/>
              <a:gd name="connsiteY1" fmla="*/ 200025 h 647700"/>
              <a:gd name="connsiteX2" fmla="*/ 199373 w 398745"/>
              <a:gd name="connsiteY2" fmla="*/ 114300 h 647700"/>
              <a:gd name="connsiteX3" fmla="*/ 285098 w 398745"/>
              <a:gd name="connsiteY3" fmla="*/ 200025 h 647700"/>
              <a:gd name="connsiteX4" fmla="*/ 199373 w 398745"/>
              <a:gd name="connsiteY4" fmla="*/ 285750 h 647700"/>
              <a:gd name="connsiteX5" fmla="*/ 199373 w 398745"/>
              <a:gd name="connsiteY5" fmla="*/ 0 h 647700"/>
              <a:gd name="connsiteX6" fmla="*/ 34590 w 398745"/>
              <a:gd name="connsiteY6" fmla="*/ 87630 h 647700"/>
              <a:gd name="connsiteX7" fmla="*/ 13635 w 398745"/>
              <a:gd name="connsiteY7" fmla="*/ 273368 h 647700"/>
              <a:gd name="connsiteX8" fmla="*/ 104123 w 398745"/>
              <a:gd name="connsiteY8" fmla="*/ 473393 h 647700"/>
              <a:gd name="connsiteX9" fmla="*/ 182228 w 398745"/>
              <a:gd name="connsiteY9" fmla="*/ 637223 h 647700"/>
              <a:gd name="connsiteX10" fmla="*/ 199373 w 398745"/>
              <a:gd name="connsiteY10" fmla="*/ 647700 h 647700"/>
              <a:gd name="connsiteX11" fmla="*/ 216518 w 398745"/>
              <a:gd name="connsiteY11" fmla="*/ 637223 h 647700"/>
              <a:gd name="connsiteX12" fmla="*/ 294623 w 398745"/>
              <a:gd name="connsiteY12" fmla="*/ 473393 h 647700"/>
              <a:gd name="connsiteX13" fmla="*/ 385110 w 398745"/>
              <a:gd name="connsiteY13" fmla="*/ 273368 h 647700"/>
              <a:gd name="connsiteX14" fmla="*/ 364155 w 398745"/>
              <a:gd name="connsiteY14" fmla="*/ 87630 h 647700"/>
              <a:gd name="connsiteX15" fmla="*/ 199373 w 398745"/>
              <a:gd name="connsiteY15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745" h="647700">
                <a:moveTo>
                  <a:pt x="199373" y="285750"/>
                </a:moveTo>
                <a:cubicBezTo>
                  <a:pt x="151748" y="285750"/>
                  <a:pt x="113648" y="247650"/>
                  <a:pt x="113648" y="200025"/>
                </a:cubicBezTo>
                <a:cubicBezTo>
                  <a:pt x="113648" y="152400"/>
                  <a:pt x="151748" y="114300"/>
                  <a:pt x="199373" y="114300"/>
                </a:cubicBezTo>
                <a:cubicBezTo>
                  <a:pt x="246998" y="114300"/>
                  <a:pt x="285098" y="152400"/>
                  <a:pt x="285098" y="200025"/>
                </a:cubicBezTo>
                <a:cubicBezTo>
                  <a:pt x="285098" y="247650"/>
                  <a:pt x="246998" y="285750"/>
                  <a:pt x="199373" y="285750"/>
                </a:cubicBezTo>
                <a:close/>
                <a:moveTo>
                  <a:pt x="199373" y="0"/>
                </a:moveTo>
                <a:cubicBezTo>
                  <a:pt x="133650" y="0"/>
                  <a:pt x="71738" y="32385"/>
                  <a:pt x="34590" y="87630"/>
                </a:cubicBezTo>
                <a:cubicBezTo>
                  <a:pt x="-2557" y="141923"/>
                  <a:pt x="-10177" y="211455"/>
                  <a:pt x="13635" y="273368"/>
                </a:cubicBezTo>
                <a:lnTo>
                  <a:pt x="104123" y="473393"/>
                </a:lnTo>
                <a:lnTo>
                  <a:pt x="182228" y="637223"/>
                </a:lnTo>
                <a:cubicBezTo>
                  <a:pt x="185085" y="643890"/>
                  <a:pt x="191753" y="647700"/>
                  <a:pt x="199373" y="647700"/>
                </a:cubicBezTo>
                <a:cubicBezTo>
                  <a:pt x="206993" y="647700"/>
                  <a:pt x="213660" y="643890"/>
                  <a:pt x="216518" y="637223"/>
                </a:cubicBezTo>
                <a:lnTo>
                  <a:pt x="294623" y="473393"/>
                </a:lnTo>
                <a:lnTo>
                  <a:pt x="385110" y="273368"/>
                </a:lnTo>
                <a:cubicBezTo>
                  <a:pt x="408923" y="211455"/>
                  <a:pt x="401303" y="141923"/>
                  <a:pt x="364155" y="87630"/>
                </a:cubicBezTo>
                <a:cubicBezTo>
                  <a:pt x="327008" y="32385"/>
                  <a:pt x="265095" y="0"/>
                  <a:pt x="199373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8" name="그래픽 13" descr="표식">
            <a:extLst>
              <a:ext uri="{FF2B5EF4-FFF2-40B4-BE49-F238E27FC236}">
                <a16:creationId xmlns:a16="http://schemas.microsoft.com/office/drawing/2014/main" id="{CF888EBE-962A-4B0D-BD2A-3A6DB2607253}"/>
              </a:ext>
            </a:extLst>
          </p:cNvPr>
          <p:cNvSpPr/>
          <p:nvPr/>
        </p:nvSpPr>
        <p:spPr>
          <a:xfrm>
            <a:off x="9303306" y="3105150"/>
            <a:ext cx="398745" cy="647700"/>
          </a:xfrm>
          <a:custGeom>
            <a:avLst/>
            <a:gdLst>
              <a:gd name="connsiteX0" fmla="*/ 199373 w 398745"/>
              <a:gd name="connsiteY0" fmla="*/ 285750 h 647700"/>
              <a:gd name="connsiteX1" fmla="*/ 113648 w 398745"/>
              <a:gd name="connsiteY1" fmla="*/ 200025 h 647700"/>
              <a:gd name="connsiteX2" fmla="*/ 199373 w 398745"/>
              <a:gd name="connsiteY2" fmla="*/ 114300 h 647700"/>
              <a:gd name="connsiteX3" fmla="*/ 285098 w 398745"/>
              <a:gd name="connsiteY3" fmla="*/ 200025 h 647700"/>
              <a:gd name="connsiteX4" fmla="*/ 199373 w 398745"/>
              <a:gd name="connsiteY4" fmla="*/ 285750 h 647700"/>
              <a:gd name="connsiteX5" fmla="*/ 199373 w 398745"/>
              <a:gd name="connsiteY5" fmla="*/ 0 h 647700"/>
              <a:gd name="connsiteX6" fmla="*/ 34590 w 398745"/>
              <a:gd name="connsiteY6" fmla="*/ 87630 h 647700"/>
              <a:gd name="connsiteX7" fmla="*/ 13635 w 398745"/>
              <a:gd name="connsiteY7" fmla="*/ 273368 h 647700"/>
              <a:gd name="connsiteX8" fmla="*/ 104123 w 398745"/>
              <a:gd name="connsiteY8" fmla="*/ 473393 h 647700"/>
              <a:gd name="connsiteX9" fmla="*/ 182228 w 398745"/>
              <a:gd name="connsiteY9" fmla="*/ 637223 h 647700"/>
              <a:gd name="connsiteX10" fmla="*/ 199373 w 398745"/>
              <a:gd name="connsiteY10" fmla="*/ 647700 h 647700"/>
              <a:gd name="connsiteX11" fmla="*/ 216518 w 398745"/>
              <a:gd name="connsiteY11" fmla="*/ 637223 h 647700"/>
              <a:gd name="connsiteX12" fmla="*/ 294623 w 398745"/>
              <a:gd name="connsiteY12" fmla="*/ 473393 h 647700"/>
              <a:gd name="connsiteX13" fmla="*/ 385110 w 398745"/>
              <a:gd name="connsiteY13" fmla="*/ 273368 h 647700"/>
              <a:gd name="connsiteX14" fmla="*/ 364155 w 398745"/>
              <a:gd name="connsiteY14" fmla="*/ 87630 h 647700"/>
              <a:gd name="connsiteX15" fmla="*/ 199373 w 398745"/>
              <a:gd name="connsiteY15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745" h="647700">
                <a:moveTo>
                  <a:pt x="199373" y="285750"/>
                </a:moveTo>
                <a:cubicBezTo>
                  <a:pt x="151748" y="285750"/>
                  <a:pt x="113648" y="247650"/>
                  <a:pt x="113648" y="200025"/>
                </a:cubicBezTo>
                <a:cubicBezTo>
                  <a:pt x="113648" y="152400"/>
                  <a:pt x="151748" y="114300"/>
                  <a:pt x="199373" y="114300"/>
                </a:cubicBezTo>
                <a:cubicBezTo>
                  <a:pt x="246998" y="114300"/>
                  <a:pt x="285098" y="152400"/>
                  <a:pt x="285098" y="200025"/>
                </a:cubicBezTo>
                <a:cubicBezTo>
                  <a:pt x="285098" y="247650"/>
                  <a:pt x="246998" y="285750"/>
                  <a:pt x="199373" y="285750"/>
                </a:cubicBezTo>
                <a:close/>
                <a:moveTo>
                  <a:pt x="199373" y="0"/>
                </a:moveTo>
                <a:cubicBezTo>
                  <a:pt x="133650" y="0"/>
                  <a:pt x="71738" y="32385"/>
                  <a:pt x="34590" y="87630"/>
                </a:cubicBezTo>
                <a:cubicBezTo>
                  <a:pt x="-2557" y="141923"/>
                  <a:pt x="-10177" y="211455"/>
                  <a:pt x="13635" y="273368"/>
                </a:cubicBezTo>
                <a:lnTo>
                  <a:pt x="104123" y="473393"/>
                </a:lnTo>
                <a:lnTo>
                  <a:pt x="182228" y="637223"/>
                </a:lnTo>
                <a:cubicBezTo>
                  <a:pt x="185085" y="643890"/>
                  <a:pt x="191753" y="647700"/>
                  <a:pt x="199373" y="647700"/>
                </a:cubicBezTo>
                <a:cubicBezTo>
                  <a:pt x="206993" y="647700"/>
                  <a:pt x="213660" y="643890"/>
                  <a:pt x="216518" y="637223"/>
                </a:cubicBezTo>
                <a:lnTo>
                  <a:pt x="294623" y="473393"/>
                </a:lnTo>
                <a:lnTo>
                  <a:pt x="385110" y="273368"/>
                </a:lnTo>
                <a:cubicBezTo>
                  <a:pt x="408923" y="211455"/>
                  <a:pt x="401303" y="141923"/>
                  <a:pt x="364155" y="87630"/>
                </a:cubicBezTo>
                <a:cubicBezTo>
                  <a:pt x="327008" y="32385"/>
                  <a:pt x="265095" y="0"/>
                  <a:pt x="199373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9" name="그래픽 8" descr="걷기">
            <a:extLst>
              <a:ext uri="{FF2B5EF4-FFF2-40B4-BE49-F238E27FC236}">
                <a16:creationId xmlns:a16="http://schemas.microsoft.com/office/drawing/2014/main" id="{98BE4B14-88AB-4B40-B1C4-4F2B81591C78}"/>
              </a:ext>
            </a:extLst>
          </p:cNvPr>
          <p:cNvGrpSpPr/>
          <p:nvPr/>
        </p:nvGrpSpPr>
        <p:grpSpPr>
          <a:xfrm>
            <a:off x="4932088" y="2278380"/>
            <a:ext cx="427007" cy="655320"/>
            <a:chOff x="4932088" y="2278380"/>
            <a:chExt cx="427007" cy="655320"/>
          </a:xfrm>
          <a:solidFill>
            <a:srgbClr val="FFC000"/>
          </a:solidFill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4B7B318-3920-4194-9E04-47F012AF564B}"/>
                </a:ext>
              </a:extLst>
            </p:cNvPr>
            <p:cNvSpPr/>
            <p:nvPr/>
          </p:nvSpPr>
          <p:spPr>
            <a:xfrm>
              <a:off x="5122797" y="2278380"/>
              <a:ext cx="121920" cy="121920"/>
            </a:xfrm>
            <a:custGeom>
              <a:avLst/>
              <a:gdLst>
                <a:gd name="connsiteX0" fmla="*/ 121920 w 121920"/>
                <a:gd name="connsiteY0" fmla="*/ 60960 h 121920"/>
                <a:gd name="connsiteX1" fmla="*/ 60960 w 121920"/>
                <a:gd name="connsiteY1" fmla="*/ 121920 h 121920"/>
                <a:gd name="connsiteX2" fmla="*/ 0 w 121920"/>
                <a:gd name="connsiteY2" fmla="*/ 60960 h 121920"/>
                <a:gd name="connsiteX3" fmla="*/ 60960 w 121920"/>
                <a:gd name="connsiteY3" fmla="*/ 0 h 121920"/>
                <a:gd name="connsiteX4" fmla="*/ 121920 w 121920"/>
                <a:gd name="connsiteY4" fmla="*/ 6096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" h="12192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chemeClr val="accent4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AF220DD0-D9D6-40B6-85F6-92FEC6DE17D2}"/>
                </a:ext>
              </a:extLst>
            </p:cNvPr>
            <p:cNvSpPr/>
            <p:nvPr/>
          </p:nvSpPr>
          <p:spPr>
            <a:xfrm>
              <a:off x="4932088" y="2415540"/>
              <a:ext cx="427007" cy="518160"/>
            </a:xfrm>
            <a:custGeom>
              <a:avLst/>
              <a:gdLst>
                <a:gd name="connsiteX0" fmla="*/ 406354 w 427007"/>
                <a:gd name="connsiteY0" fmla="*/ 161544 h 518160"/>
                <a:gd name="connsiteX1" fmla="*/ 327868 w 427007"/>
                <a:gd name="connsiteY1" fmla="*/ 135636 h 518160"/>
                <a:gd name="connsiteX2" fmla="*/ 282910 w 427007"/>
                <a:gd name="connsiteY2" fmla="*/ 32004 h 518160"/>
                <a:gd name="connsiteX3" fmla="*/ 229570 w 427007"/>
                <a:gd name="connsiteY3" fmla="*/ 0 h 518160"/>
                <a:gd name="connsiteX4" fmla="*/ 203662 w 427007"/>
                <a:gd name="connsiteY4" fmla="*/ 6096 h 518160"/>
                <a:gd name="connsiteX5" fmla="*/ 96982 w 427007"/>
                <a:gd name="connsiteY5" fmla="*/ 48006 h 518160"/>
                <a:gd name="connsiteX6" fmla="*/ 80218 w 427007"/>
                <a:gd name="connsiteY6" fmla="*/ 64770 h 518160"/>
                <a:gd name="connsiteX7" fmla="*/ 42118 w 427007"/>
                <a:gd name="connsiteY7" fmla="*/ 156210 h 518160"/>
                <a:gd name="connsiteX8" fmla="*/ 58882 w 427007"/>
                <a:gd name="connsiteY8" fmla="*/ 195834 h 518160"/>
                <a:gd name="connsiteX9" fmla="*/ 70312 w 427007"/>
                <a:gd name="connsiteY9" fmla="*/ 198120 h 518160"/>
                <a:gd name="connsiteX10" fmla="*/ 98506 w 427007"/>
                <a:gd name="connsiteY10" fmla="*/ 179070 h 518160"/>
                <a:gd name="connsiteX11" fmla="*/ 129748 w 427007"/>
                <a:gd name="connsiteY11" fmla="*/ 99822 h 518160"/>
                <a:gd name="connsiteX12" fmla="*/ 161752 w 427007"/>
                <a:gd name="connsiteY12" fmla="*/ 87630 h 518160"/>
                <a:gd name="connsiteX13" fmla="*/ 109174 w 427007"/>
                <a:gd name="connsiteY13" fmla="*/ 344424 h 518160"/>
                <a:gd name="connsiteX14" fmla="*/ 7066 w 427007"/>
                <a:gd name="connsiteY14" fmla="*/ 468630 h 518160"/>
                <a:gd name="connsiteX15" fmla="*/ 10876 w 427007"/>
                <a:gd name="connsiteY15" fmla="*/ 511302 h 518160"/>
                <a:gd name="connsiteX16" fmla="*/ 29926 w 427007"/>
                <a:gd name="connsiteY16" fmla="*/ 518160 h 518160"/>
                <a:gd name="connsiteX17" fmla="*/ 53548 w 427007"/>
                <a:gd name="connsiteY17" fmla="*/ 506730 h 518160"/>
                <a:gd name="connsiteX18" fmla="*/ 160228 w 427007"/>
                <a:gd name="connsiteY18" fmla="*/ 377190 h 518160"/>
                <a:gd name="connsiteX19" fmla="*/ 166324 w 427007"/>
                <a:gd name="connsiteY19" fmla="*/ 364236 h 518160"/>
                <a:gd name="connsiteX20" fmla="*/ 184612 w 427007"/>
                <a:gd name="connsiteY20" fmla="*/ 275844 h 518160"/>
                <a:gd name="connsiteX21" fmla="*/ 266908 w 427007"/>
                <a:gd name="connsiteY21" fmla="*/ 335280 h 518160"/>
                <a:gd name="connsiteX22" fmla="*/ 266908 w 427007"/>
                <a:gd name="connsiteY22" fmla="*/ 487680 h 518160"/>
                <a:gd name="connsiteX23" fmla="*/ 297388 w 427007"/>
                <a:gd name="connsiteY23" fmla="*/ 518160 h 518160"/>
                <a:gd name="connsiteX24" fmla="*/ 327868 w 427007"/>
                <a:gd name="connsiteY24" fmla="*/ 487680 h 518160"/>
                <a:gd name="connsiteX25" fmla="*/ 327868 w 427007"/>
                <a:gd name="connsiteY25" fmla="*/ 320040 h 518160"/>
                <a:gd name="connsiteX26" fmla="*/ 315676 w 427007"/>
                <a:gd name="connsiteY26" fmla="*/ 295656 h 518160"/>
                <a:gd name="connsiteX27" fmla="*/ 241762 w 427007"/>
                <a:gd name="connsiteY27" fmla="*/ 241554 h 518160"/>
                <a:gd name="connsiteX28" fmla="*/ 262336 w 427007"/>
                <a:gd name="connsiteY28" fmla="*/ 138684 h 518160"/>
                <a:gd name="connsiteX29" fmla="*/ 276814 w 427007"/>
                <a:gd name="connsiteY29" fmla="*/ 172212 h 518160"/>
                <a:gd name="connsiteX30" fmla="*/ 295102 w 427007"/>
                <a:gd name="connsiteY30" fmla="*/ 188976 h 518160"/>
                <a:gd name="connsiteX31" fmla="*/ 386542 w 427007"/>
                <a:gd name="connsiteY31" fmla="*/ 219456 h 518160"/>
                <a:gd name="connsiteX32" fmla="*/ 396448 w 427007"/>
                <a:gd name="connsiteY32" fmla="*/ 220980 h 518160"/>
                <a:gd name="connsiteX33" fmla="*/ 425404 w 427007"/>
                <a:gd name="connsiteY33" fmla="*/ 200406 h 518160"/>
                <a:gd name="connsiteX34" fmla="*/ 406354 w 427007"/>
                <a:gd name="connsiteY34" fmla="*/ 161544 h 51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7007" h="518160">
                  <a:moveTo>
                    <a:pt x="406354" y="161544"/>
                  </a:moveTo>
                  <a:lnTo>
                    <a:pt x="327868" y="135636"/>
                  </a:lnTo>
                  <a:cubicBezTo>
                    <a:pt x="327868" y="135636"/>
                    <a:pt x="284434" y="35052"/>
                    <a:pt x="282910" y="32004"/>
                  </a:cubicBezTo>
                  <a:cubicBezTo>
                    <a:pt x="272242" y="12954"/>
                    <a:pt x="252430" y="0"/>
                    <a:pt x="229570" y="0"/>
                  </a:cubicBezTo>
                  <a:cubicBezTo>
                    <a:pt x="220426" y="0"/>
                    <a:pt x="211282" y="2286"/>
                    <a:pt x="203662" y="6096"/>
                  </a:cubicBezTo>
                  <a:lnTo>
                    <a:pt x="96982" y="48006"/>
                  </a:lnTo>
                  <a:cubicBezTo>
                    <a:pt x="89362" y="51054"/>
                    <a:pt x="83266" y="57150"/>
                    <a:pt x="80218" y="64770"/>
                  </a:cubicBezTo>
                  <a:lnTo>
                    <a:pt x="42118" y="156210"/>
                  </a:lnTo>
                  <a:cubicBezTo>
                    <a:pt x="36022" y="171450"/>
                    <a:pt x="42880" y="189738"/>
                    <a:pt x="58882" y="195834"/>
                  </a:cubicBezTo>
                  <a:cubicBezTo>
                    <a:pt x="62692" y="197358"/>
                    <a:pt x="66502" y="198120"/>
                    <a:pt x="70312" y="198120"/>
                  </a:cubicBezTo>
                  <a:cubicBezTo>
                    <a:pt x="82504" y="198120"/>
                    <a:pt x="93934" y="191262"/>
                    <a:pt x="98506" y="179070"/>
                  </a:cubicBezTo>
                  <a:lnTo>
                    <a:pt x="129748" y="99822"/>
                  </a:lnTo>
                  <a:lnTo>
                    <a:pt x="161752" y="87630"/>
                  </a:lnTo>
                  <a:lnTo>
                    <a:pt x="109174" y="344424"/>
                  </a:lnTo>
                  <a:lnTo>
                    <a:pt x="7066" y="468630"/>
                  </a:lnTo>
                  <a:cubicBezTo>
                    <a:pt x="-3602" y="481584"/>
                    <a:pt x="-2078" y="500634"/>
                    <a:pt x="10876" y="511302"/>
                  </a:cubicBezTo>
                  <a:cubicBezTo>
                    <a:pt x="16210" y="515874"/>
                    <a:pt x="23068" y="518160"/>
                    <a:pt x="29926" y="518160"/>
                  </a:cubicBezTo>
                  <a:cubicBezTo>
                    <a:pt x="39070" y="518160"/>
                    <a:pt x="47452" y="514350"/>
                    <a:pt x="53548" y="506730"/>
                  </a:cubicBezTo>
                  <a:lnTo>
                    <a:pt x="160228" y="377190"/>
                  </a:lnTo>
                  <a:cubicBezTo>
                    <a:pt x="163276" y="373380"/>
                    <a:pt x="165562" y="368808"/>
                    <a:pt x="166324" y="364236"/>
                  </a:cubicBezTo>
                  <a:lnTo>
                    <a:pt x="184612" y="275844"/>
                  </a:lnTo>
                  <a:lnTo>
                    <a:pt x="266908" y="335280"/>
                  </a:lnTo>
                  <a:lnTo>
                    <a:pt x="266908" y="487680"/>
                  </a:lnTo>
                  <a:cubicBezTo>
                    <a:pt x="266908" y="504444"/>
                    <a:pt x="280624" y="518160"/>
                    <a:pt x="297388" y="518160"/>
                  </a:cubicBezTo>
                  <a:cubicBezTo>
                    <a:pt x="314152" y="518160"/>
                    <a:pt x="327868" y="504444"/>
                    <a:pt x="327868" y="487680"/>
                  </a:cubicBezTo>
                  <a:lnTo>
                    <a:pt x="327868" y="320040"/>
                  </a:lnTo>
                  <a:cubicBezTo>
                    <a:pt x="327868" y="310134"/>
                    <a:pt x="323296" y="300990"/>
                    <a:pt x="315676" y="295656"/>
                  </a:cubicBezTo>
                  <a:lnTo>
                    <a:pt x="241762" y="241554"/>
                  </a:lnTo>
                  <a:lnTo>
                    <a:pt x="262336" y="138684"/>
                  </a:lnTo>
                  <a:lnTo>
                    <a:pt x="276814" y="172212"/>
                  </a:lnTo>
                  <a:cubicBezTo>
                    <a:pt x="280624" y="179832"/>
                    <a:pt x="286720" y="185928"/>
                    <a:pt x="295102" y="188976"/>
                  </a:cubicBezTo>
                  <a:lnTo>
                    <a:pt x="386542" y="219456"/>
                  </a:lnTo>
                  <a:cubicBezTo>
                    <a:pt x="389590" y="220218"/>
                    <a:pt x="392638" y="220980"/>
                    <a:pt x="396448" y="220980"/>
                  </a:cubicBezTo>
                  <a:cubicBezTo>
                    <a:pt x="409402" y="220980"/>
                    <a:pt x="420832" y="212598"/>
                    <a:pt x="425404" y="200406"/>
                  </a:cubicBezTo>
                  <a:cubicBezTo>
                    <a:pt x="430738" y="184404"/>
                    <a:pt x="422356" y="166878"/>
                    <a:pt x="406354" y="161544"/>
                  </a:cubicBezTo>
                  <a:close/>
                </a:path>
              </a:pathLst>
            </a:custGeom>
            <a:solidFill>
              <a:schemeClr val="accent4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2" name="그래픽 11" descr="세발자전거">
            <a:extLst>
              <a:ext uri="{FF2B5EF4-FFF2-40B4-BE49-F238E27FC236}">
                <a16:creationId xmlns:a16="http://schemas.microsoft.com/office/drawing/2014/main" id="{A5B764C7-AE0E-403B-A3F7-7E6303AB2A72}"/>
              </a:ext>
            </a:extLst>
          </p:cNvPr>
          <p:cNvSpPr/>
          <p:nvPr/>
        </p:nvSpPr>
        <p:spPr>
          <a:xfrm>
            <a:off x="5797903" y="2377440"/>
            <a:ext cx="591493" cy="450450"/>
          </a:xfrm>
          <a:custGeom>
            <a:avLst/>
            <a:gdLst>
              <a:gd name="connsiteX0" fmla="*/ 446686 w 591493"/>
              <a:gd name="connsiteY0" fmla="*/ 160020 h 450450"/>
              <a:gd name="connsiteX1" fmla="*/ 408846 w 591493"/>
              <a:gd name="connsiteY1" fmla="*/ 165209 h 450450"/>
              <a:gd name="connsiteX2" fmla="*/ 402117 w 591493"/>
              <a:gd name="connsiteY2" fmla="*/ 149070 h 450450"/>
              <a:gd name="connsiteX3" fmla="*/ 397156 w 591493"/>
              <a:gd name="connsiteY3" fmla="*/ 90503 h 450450"/>
              <a:gd name="connsiteX4" fmla="*/ 404616 w 591493"/>
              <a:gd name="connsiteY4" fmla="*/ 58163 h 450450"/>
              <a:gd name="connsiteX5" fmla="*/ 373675 w 591493"/>
              <a:gd name="connsiteY5" fmla="*/ 8675 h 450450"/>
              <a:gd name="connsiteX6" fmla="*/ 364444 w 591493"/>
              <a:gd name="connsiteY6" fmla="*/ 7620 h 450450"/>
              <a:gd name="connsiteX7" fmla="*/ 337880 w 591493"/>
              <a:gd name="connsiteY7" fmla="*/ 7620 h 450450"/>
              <a:gd name="connsiteX8" fmla="*/ 320956 w 591493"/>
              <a:gd name="connsiteY8" fmla="*/ 0 h 450450"/>
              <a:gd name="connsiteX9" fmla="*/ 267616 w 591493"/>
              <a:gd name="connsiteY9" fmla="*/ 0 h 450450"/>
              <a:gd name="connsiteX10" fmla="*/ 244756 w 591493"/>
              <a:gd name="connsiteY10" fmla="*/ 22860 h 450450"/>
              <a:gd name="connsiteX11" fmla="*/ 267616 w 591493"/>
              <a:gd name="connsiteY11" fmla="*/ 45720 h 450450"/>
              <a:gd name="connsiteX12" fmla="*/ 320956 w 591493"/>
              <a:gd name="connsiteY12" fmla="*/ 45720 h 450450"/>
              <a:gd name="connsiteX13" fmla="*/ 337880 w 591493"/>
              <a:gd name="connsiteY13" fmla="*/ 38100 h 450450"/>
              <a:gd name="connsiteX14" fmla="*/ 364444 w 591493"/>
              <a:gd name="connsiteY14" fmla="*/ 38100 h 450450"/>
              <a:gd name="connsiteX15" fmla="*/ 375228 w 591493"/>
              <a:gd name="connsiteY15" fmla="*/ 48896 h 450450"/>
              <a:gd name="connsiteX16" fmla="*/ 374952 w 591493"/>
              <a:gd name="connsiteY16" fmla="*/ 51313 h 450450"/>
              <a:gd name="connsiteX17" fmla="*/ 367484 w 591493"/>
              <a:gd name="connsiteY17" fmla="*/ 83652 h 450450"/>
              <a:gd name="connsiteX18" fmla="*/ 364535 w 591493"/>
              <a:gd name="connsiteY18" fmla="*/ 120023 h 450450"/>
              <a:gd name="connsiteX19" fmla="*/ 200903 w 591493"/>
              <a:gd name="connsiteY19" fmla="*/ 198554 h 450450"/>
              <a:gd name="connsiteX20" fmla="*/ 170644 w 591493"/>
              <a:gd name="connsiteY20" fmla="*/ 159654 h 450450"/>
              <a:gd name="connsiteX21" fmla="*/ 197840 w 591493"/>
              <a:gd name="connsiteY21" fmla="*/ 159654 h 450450"/>
              <a:gd name="connsiteX22" fmla="*/ 218116 w 591493"/>
              <a:gd name="connsiteY22" fmla="*/ 139438 h 450450"/>
              <a:gd name="connsiteX23" fmla="*/ 201002 w 591493"/>
              <a:gd name="connsiteY23" fmla="*/ 119405 h 450450"/>
              <a:gd name="connsiteX24" fmla="*/ 98506 w 591493"/>
              <a:gd name="connsiteY24" fmla="*/ 103221 h 450450"/>
              <a:gd name="connsiteX25" fmla="*/ 66016 w 591493"/>
              <a:gd name="connsiteY25" fmla="*/ 126814 h 450450"/>
              <a:gd name="connsiteX26" fmla="*/ 89611 w 591493"/>
              <a:gd name="connsiteY26" fmla="*/ 159304 h 450450"/>
              <a:gd name="connsiteX27" fmla="*/ 94079 w 591493"/>
              <a:gd name="connsiteY27" fmla="*/ 159654 h 450450"/>
              <a:gd name="connsiteX28" fmla="*/ 132034 w 591493"/>
              <a:gd name="connsiteY28" fmla="*/ 159654 h 450450"/>
              <a:gd name="connsiteX29" fmla="*/ 177327 w 591493"/>
              <a:gd name="connsiteY29" fmla="*/ 217886 h 450450"/>
              <a:gd name="connsiteX30" fmla="*/ 142778 w 591493"/>
              <a:gd name="connsiteY30" fmla="*/ 251567 h 450450"/>
              <a:gd name="connsiteX31" fmla="*/ 7840 w 591493"/>
              <a:gd name="connsiteY31" fmla="*/ 307673 h 450450"/>
              <a:gd name="connsiteX32" fmla="*/ 63946 w 591493"/>
              <a:gd name="connsiteY32" fmla="*/ 442611 h 450450"/>
              <a:gd name="connsiteX33" fmla="*/ 198884 w 591493"/>
              <a:gd name="connsiteY33" fmla="*/ 386505 h 450450"/>
              <a:gd name="connsiteX34" fmla="*/ 175186 w 591493"/>
              <a:gd name="connsiteY34" fmla="*/ 272796 h 450450"/>
              <a:gd name="connsiteX35" fmla="*/ 372673 w 591493"/>
              <a:gd name="connsiteY35" fmla="*/ 157269 h 450450"/>
              <a:gd name="connsiteX36" fmla="*/ 373976 w 591493"/>
              <a:gd name="connsiteY36" fmla="*/ 160790 h 450450"/>
              <a:gd name="connsiteX37" fmla="*/ 380415 w 591493"/>
              <a:gd name="connsiteY37" fmla="*/ 176228 h 450450"/>
              <a:gd name="connsiteX38" fmla="*/ 318584 w 591493"/>
              <a:gd name="connsiteY38" fmla="*/ 371068 h 450450"/>
              <a:gd name="connsiteX39" fmla="*/ 513424 w 591493"/>
              <a:gd name="connsiteY39" fmla="*/ 432900 h 450450"/>
              <a:gd name="connsiteX40" fmla="*/ 575256 w 591493"/>
              <a:gd name="connsiteY40" fmla="*/ 238059 h 450450"/>
              <a:gd name="connsiteX41" fmla="*/ 446686 w 591493"/>
              <a:gd name="connsiteY41" fmla="*/ 160020 h 450450"/>
              <a:gd name="connsiteX42" fmla="*/ 103786 w 591493"/>
              <a:gd name="connsiteY42" fmla="*/ 403860 h 450450"/>
              <a:gd name="connsiteX43" fmla="*/ 46636 w 591493"/>
              <a:gd name="connsiteY43" fmla="*/ 346710 h 450450"/>
              <a:gd name="connsiteX44" fmla="*/ 103786 w 591493"/>
              <a:gd name="connsiteY44" fmla="*/ 289560 h 450450"/>
              <a:gd name="connsiteX45" fmla="*/ 160936 w 591493"/>
              <a:gd name="connsiteY45" fmla="*/ 346710 h 450450"/>
              <a:gd name="connsiteX46" fmla="*/ 103786 w 591493"/>
              <a:gd name="connsiteY46" fmla="*/ 403860 h 450450"/>
              <a:gd name="connsiteX47" fmla="*/ 446686 w 591493"/>
              <a:gd name="connsiteY47" fmla="*/ 403860 h 450450"/>
              <a:gd name="connsiteX48" fmla="*/ 347620 w 591493"/>
              <a:gd name="connsiteY48" fmla="*/ 304929 h 450450"/>
              <a:gd name="connsiteX49" fmla="*/ 398063 w 591493"/>
              <a:gd name="connsiteY49" fmla="*/ 218587 h 450450"/>
              <a:gd name="connsiteX50" fmla="*/ 423522 w 591493"/>
              <a:gd name="connsiteY50" fmla="*/ 279654 h 450450"/>
              <a:gd name="connsiteX51" fmla="*/ 421672 w 591493"/>
              <a:gd name="connsiteY51" fmla="*/ 327994 h 450450"/>
              <a:gd name="connsiteX52" fmla="*/ 470010 w 591493"/>
              <a:gd name="connsiteY52" fmla="*/ 329844 h 450450"/>
              <a:gd name="connsiteX53" fmla="*/ 471861 w 591493"/>
              <a:gd name="connsiteY53" fmla="*/ 281504 h 450450"/>
              <a:gd name="connsiteX54" fmla="*/ 452981 w 591493"/>
              <a:gd name="connsiteY54" fmla="*/ 271112 h 450450"/>
              <a:gd name="connsiteX55" fmla="*/ 426585 w 591493"/>
              <a:gd name="connsiteY55" fmla="*/ 207797 h 450450"/>
              <a:gd name="connsiteX56" fmla="*/ 543672 w 591493"/>
              <a:gd name="connsiteY56" fmla="*/ 284716 h 450450"/>
              <a:gd name="connsiteX57" fmla="*/ 466754 w 591493"/>
              <a:gd name="connsiteY57" fmla="*/ 401803 h 450450"/>
              <a:gd name="connsiteX58" fmla="*/ 446686 w 591493"/>
              <a:gd name="connsiteY58" fmla="*/ 403860 h 45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91493" h="450450">
                <a:moveTo>
                  <a:pt x="446686" y="160020"/>
                </a:moveTo>
                <a:cubicBezTo>
                  <a:pt x="433899" y="160061"/>
                  <a:pt x="421172" y="161806"/>
                  <a:pt x="408846" y="165209"/>
                </a:cubicBezTo>
                <a:lnTo>
                  <a:pt x="402117" y="149070"/>
                </a:lnTo>
                <a:cubicBezTo>
                  <a:pt x="394352" y="130553"/>
                  <a:pt x="392616" y="110062"/>
                  <a:pt x="397156" y="90503"/>
                </a:cubicBezTo>
                <a:lnTo>
                  <a:pt x="404616" y="58163"/>
                </a:lnTo>
                <a:cubicBezTo>
                  <a:pt x="409738" y="35953"/>
                  <a:pt x="395885" y="13797"/>
                  <a:pt x="373675" y="8675"/>
                </a:cubicBezTo>
                <a:cubicBezTo>
                  <a:pt x="370648" y="7977"/>
                  <a:pt x="367551" y="7623"/>
                  <a:pt x="364444" y="7620"/>
                </a:cubicBezTo>
                <a:lnTo>
                  <a:pt x="337880" y="7620"/>
                </a:lnTo>
                <a:cubicBezTo>
                  <a:pt x="333584" y="2784"/>
                  <a:pt x="327426" y="11"/>
                  <a:pt x="320956" y="0"/>
                </a:cubicBezTo>
                <a:lnTo>
                  <a:pt x="267616" y="0"/>
                </a:lnTo>
                <a:cubicBezTo>
                  <a:pt x="254991" y="0"/>
                  <a:pt x="244756" y="10234"/>
                  <a:pt x="244756" y="22860"/>
                </a:cubicBezTo>
                <a:cubicBezTo>
                  <a:pt x="244756" y="35486"/>
                  <a:pt x="254991" y="45720"/>
                  <a:pt x="267616" y="45720"/>
                </a:cubicBezTo>
                <a:lnTo>
                  <a:pt x="320956" y="45720"/>
                </a:lnTo>
                <a:cubicBezTo>
                  <a:pt x="327426" y="45709"/>
                  <a:pt x="333584" y="42936"/>
                  <a:pt x="337880" y="38100"/>
                </a:cubicBezTo>
                <a:lnTo>
                  <a:pt x="364444" y="38100"/>
                </a:lnTo>
                <a:cubicBezTo>
                  <a:pt x="370403" y="38104"/>
                  <a:pt x="375231" y="42937"/>
                  <a:pt x="375228" y="48896"/>
                </a:cubicBezTo>
                <a:cubicBezTo>
                  <a:pt x="375227" y="49710"/>
                  <a:pt x="375135" y="50521"/>
                  <a:pt x="374952" y="51313"/>
                </a:cubicBezTo>
                <a:lnTo>
                  <a:pt x="367484" y="83652"/>
                </a:lnTo>
                <a:cubicBezTo>
                  <a:pt x="364749" y="95569"/>
                  <a:pt x="363755" y="107821"/>
                  <a:pt x="364535" y="120023"/>
                </a:cubicBezTo>
                <a:cubicBezTo>
                  <a:pt x="305175" y="134680"/>
                  <a:pt x="249473" y="161414"/>
                  <a:pt x="200903" y="198554"/>
                </a:cubicBezTo>
                <a:lnTo>
                  <a:pt x="170644" y="159654"/>
                </a:lnTo>
                <a:lnTo>
                  <a:pt x="197840" y="159654"/>
                </a:lnTo>
                <a:cubicBezTo>
                  <a:pt x="209022" y="159671"/>
                  <a:pt x="218099" y="150619"/>
                  <a:pt x="218116" y="139438"/>
                </a:cubicBezTo>
                <a:cubicBezTo>
                  <a:pt x="218131" y="129454"/>
                  <a:pt x="210866" y="120950"/>
                  <a:pt x="201002" y="119405"/>
                </a:cubicBezTo>
                <a:lnTo>
                  <a:pt x="98506" y="103221"/>
                </a:lnTo>
                <a:cubicBezTo>
                  <a:pt x="83019" y="100764"/>
                  <a:pt x="68473" y="111327"/>
                  <a:pt x="66016" y="126814"/>
                </a:cubicBezTo>
                <a:cubicBezTo>
                  <a:pt x="63560" y="142301"/>
                  <a:pt x="74124" y="156847"/>
                  <a:pt x="89611" y="159304"/>
                </a:cubicBezTo>
                <a:cubicBezTo>
                  <a:pt x="91088" y="159538"/>
                  <a:pt x="92582" y="159655"/>
                  <a:pt x="94079" y="159654"/>
                </a:cubicBezTo>
                <a:lnTo>
                  <a:pt x="132034" y="159654"/>
                </a:lnTo>
                <a:lnTo>
                  <a:pt x="177327" y="217886"/>
                </a:lnTo>
                <a:cubicBezTo>
                  <a:pt x="165222" y="228493"/>
                  <a:pt x="153689" y="239735"/>
                  <a:pt x="142778" y="251567"/>
                </a:cubicBezTo>
                <a:cubicBezTo>
                  <a:pt x="90022" y="229798"/>
                  <a:pt x="29609" y="254917"/>
                  <a:pt x="7840" y="307673"/>
                </a:cubicBezTo>
                <a:cubicBezTo>
                  <a:pt x="-13929" y="360428"/>
                  <a:pt x="11190" y="420842"/>
                  <a:pt x="63946" y="442611"/>
                </a:cubicBezTo>
                <a:cubicBezTo>
                  <a:pt x="116701" y="464380"/>
                  <a:pt x="177115" y="439260"/>
                  <a:pt x="198884" y="386505"/>
                </a:cubicBezTo>
                <a:cubicBezTo>
                  <a:pt x="215050" y="347329"/>
                  <a:pt x="205655" y="302253"/>
                  <a:pt x="175186" y="272796"/>
                </a:cubicBezTo>
                <a:cubicBezTo>
                  <a:pt x="228869" y="216517"/>
                  <a:pt x="297307" y="176482"/>
                  <a:pt x="372673" y="157269"/>
                </a:cubicBezTo>
                <a:cubicBezTo>
                  <a:pt x="373115" y="158435"/>
                  <a:pt x="373496" y="159624"/>
                  <a:pt x="373976" y="160790"/>
                </a:cubicBezTo>
                <a:lnTo>
                  <a:pt x="380415" y="176228"/>
                </a:lnTo>
                <a:cubicBezTo>
                  <a:pt x="309537" y="212957"/>
                  <a:pt x="281854" y="300190"/>
                  <a:pt x="318584" y="371068"/>
                </a:cubicBezTo>
                <a:cubicBezTo>
                  <a:pt x="355313" y="441946"/>
                  <a:pt x="442546" y="469629"/>
                  <a:pt x="513424" y="432900"/>
                </a:cubicBezTo>
                <a:cubicBezTo>
                  <a:pt x="584302" y="396170"/>
                  <a:pt x="611985" y="308938"/>
                  <a:pt x="575256" y="238059"/>
                </a:cubicBezTo>
                <a:cubicBezTo>
                  <a:pt x="550373" y="190043"/>
                  <a:pt x="500767" y="159933"/>
                  <a:pt x="446686" y="160020"/>
                </a:cubicBezTo>
                <a:close/>
                <a:moveTo>
                  <a:pt x="103786" y="403860"/>
                </a:moveTo>
                <a:cubicBezTo>
                  <a:pt x="72224" y="403860"/>
                  <a:pt x="46636" y="378273"/>
                  <a:pt x="46636" y="346710"/>
                </a:cubicBezTo>
                <a:cubicBezTo>
                  <a:pt x="46636" y="315147"/>
                  <a:pt x="72224" y="289560"/>
                  <a:pt x="103786" y="289560"/>
                </a:cubicBezTo>
                <a:cubicBezTo>
                  <a:pt x="135349" y="289560"/>
                  <a:pt x="160936" y="315147"/>
                  <a:pt x="160936" y="346710"/>
                </a:cubicBezTo>
                <a:cubicBezTo>
                  <a:pt x="160903" y="378259"/>
                  <a:pt x="135336" y="403826"/>
                  <a:pt x="103786" y="403860"/>
                </a:cubicBezTo>
                <a:close/>
                <a:moveTo>
                  <a:pt x="446686" y="403860"/>
                </a:moveTo>
                <a:cubicBezTo>
                  <a:pt x="392011" y="403897"/>
                  <a:pt x="347657" y="359604"/>
                  <a:pt x="347620" y="304929"/>
                </a:cubicBezTo>
                <a:cubicBezTo>
                  <a:pt x="347596" y="269147"/>
                  <a:pt x="366881" y="236137"/>
                  <a:pt x="398063" y="218587"/>
                </a:cubicBezTo>
                <a:lnTo>
                  <a:pt x="423522" y="279654"/>
                </a:lnTo>
                <a:cubicBezTo>
                  <a:pt x="409662" y="292491"/>
                  <a:pt x="408833" y="314134"/>
                  <a:pt x="421672" y="327994"/>
                </a:cubicBezTo>
                <a:cubicBezTo>
                  <a:pt x="434509" y="341853"/>
                  <a:pt x="456151" y="342681"/>
                  <a:pt x="470010" y="329844"/>
                </a:cubicBezTo>
                <a:cubicBezTo>
                  <a:pt x="483871" y="317006"/>
                  <a:pt x="484699" y="295364"/>
                  <a:pt x="471861" y="281504"/>
                </a:cubicBezTo>
                <a:cubicBezTo>
                  <a:pt x="466852" y="276096"/>
                  <a:pt x="460229" y="272452"/>
                  <a:pt x="452981" y="271112"/>
                </a:cubicBezTo>
                <a:lnTo>
                  <a:pt x="426585" y="207797"/>
                </a:lnTo>
                <a:cubicBezTo>
                  <a:pt x="480158" y="196705"/>
                  <a:pt x="532580" y="231143"/>
                  <a:pt x="543672" y="284716"/>
                </a:cubicBezTo>
                <a:cubicBezTo>
                  <a:pt x="554764" y="338289"/>
                  <a:pt x="520327" y="390710"/>
                  <a:pt x="466754" y="401803"/>
                </a:cubicBezTo>
                <a:cubicBezTo>
                  <a:pt x="460152" y="403170"/>
                  <a:pt x="453428" y="403859"/>
                  <a:pt x="446686" y="403860"/>
                </a:cubicBezTo>
                <a:close/>
              </a:path>
            </a:pathLst>
          </a:custGeom>
          <a:solidFill>
            <a:schemeClr val="accent6"/>
          </a:solidFill>
          <a:ln w="754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53" name="그래픽 12" descr="버스">
            <a:extLst>
              <a:ext uri="{FF2B5EF4-FFF2-40B4-BE49-F238E27FC236}">
                <a16:creationId xmlns:a16="http://schemas.microsoft.com/office/drawing/2014/main" id="{CE3EB2E0-A738-4C29-B9A2-D8C00FF23172}"/>
              </a:ext>
            </a:extLst>
          </p:cNvPr>
          <p:cNvGrpSpPr/>
          <p:nvPr/>
        </p:nvGrpSpPr>
        <p:grpSpPr>
          <a:xfrm>
            <a:off x="6767848" y="2240280"/>
            <a:ext cx="731520" cy="731520"/>
            <a:chOff x="6767848" y="2240280"/>
            <a:chExt cx="731520" cy="731520"/>
          </a:xfrm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621715C4-F8AC-4691-9493-9805273E01A9}"/>
                </a:ext>
              </a:extLst>
            </p:cNvPr>
            <p:cNvSpPr/>
            <p:nvPr/>
          </p:nvSpPr>
          <p:spPr>
            <a:xfrm>
              <a:off x="6798328" y="2422397"/>
              <a:ext cx="670560" cy="336042"/>
            </a:xfrm>
            <a:custGeom>
              <a:avLst/>
              <a:gdLst>
                <a:gd name="connsiteX0" fmla="*/ 30480 w 670560"/>
                <a:gd name="connsiteY0" fmla="*/ 46482 h 336042"/>
                <a:gd name="connsiteX1" fmla="*/ 45720 w 670560"/>
                <a:gd name="connsiteY1" fmla="*/ 31242 h 336042"/>
                <a:gd name="connsiteX2" fmla="*/ 152400 w 670560"/>
                <a:gd name="connsiteY2" fmla="*/ 31242 h 336042"/>
                <a:gd name="connsiteX3" fmla="*/ 152400 w 670560"/>
                <a:gd name="connsiteY3" fmla="*/ 153162 h 336042"/>
                <a:gd name="connsiteX4" fmla="*/ 30480 w 670560"/>
                <a:gd name="connsiteY4" fmla="*/ 153162 h 336042"/>
                <a:gd name="connsiteX5" fmla="*/ 30480 w 670560"/>
                <a:gd name="connsiteY5" fmla="*/ 46482 h 336042"/>
                <a:gd name="connsiteX6" fmla="*/ 182880 w 670560"/>
                <a:gd name="connsiteY6" fmla="*/ 31242 h 336042"/>
                <a:gd name="connsiteX7" fmla="*/ 304800 w 670560"/>
                <a:gd name="connsiteY7" fmla="*/ 31242 h 336042"/>
                <a:gd name="connsiteX8" fmla="*/ 304800 w 670560"/>
                <a:gd name="connsiteY8" fmla="*/ 153162 h 336042"/>
                <a:gd name="connsiteX9" fmla="*/ 182880 w 670560"/>
                <a:gd name="connsiteY9" fmla="*/ 153162 h 336042"/>
                <a:gd name="connsiteX10" fmla="*/ 182880 w 670560"/>
                <a:gd name="connsiteY10" fmla="*/ 31242 h 336042"/>
                <a:gd name="connsiteX11" fmla="*/ 335280 w 670560"/>
                <a:gd name="connsiteY11" fmla="*/ 31242 h 336042"/>
                <a:gd name="connsiteX12" fmla="*/ 457200 w 670560"/>
                <a:gd name="connsiteY12" fmla="*/ 31242 h 336042"/>
                <a:gd name="connsiteX13" fmla="*/ 457200 w 670560"/>
                <a:gd name="connsiteY13" fmla="*/ 153162 h 336042"/>
                <a:gd name="connsiteX14" fmla="*/ 335280 w 670560"/>
                <a:gd name="connsiteY14" fmla="*/ 153162 h 336042"/>
                <a:gd name="connsiteX15" fmla="*/ 335280 w 670560"/>
                <a:gd name="connsiteY15" fmla="*/ 31242 h 336042"/>
                <a:gd name="connsiteX16" fmla="*/ 487680 w 670560"/>
                <a:gd name="connsiteY16" fmla="*/ 31242 h 336042"/>
                <a:gd name="connsiteX17" fmla="*/ 589026 w 670560"/>
                <a:gd name="connsiteY17" fmla="*/ 31242 h 336042"/>
                <a:gd name="connsiteX18" fmla="*/ 618744 w 670560"/>
                <a:gd name="connsiteY18" fmla="*/ 56388 h 336042"/>
                <a:gd name="connsiteX19" fmla="*/ 636270 w 670560"/>
                <a:gd name="connsiteY19" fmla="*/ 164592 h 336042"/>
                <a:gd name="connsiteX20" fmla="*/ 639318 w 670560"/>
                <a:gd name="connsiteY20" fmla="*/ 198882 h 336042"/>
                <a:gd name="connsiteX21" fmla="*/ 533400 w 670560"/>
                <a:gd name="connsiteY21" fmla="*/ 198882 h 336042"/>
                <a:gd name="connsiteX22" fmla="*/ 487680 w 670560"/>
                <a:gd name="connsiteY22" fmla="*/ 153162 h 336042"/>
                <a:gd name="connsiteX23" fmla="*/ 487680 w 670560"/>
                <a:gd name="connsiteY23" fmla="*/ 31242 h 336042"/>
                <a:gd name="connsiteX24" fmla="*/ 0 w 670560"/>
                <a:gd name="connsiteY24" fmla="*/ 31242 h 336042"/>
                <a:gd name="connsiteX25" fmla="*/ 0 w 670560"/>
                <a:gd name="connsiteY25" fmla="*/ 305562 h 336042"/>
                <a:gd name="connsiteX26" fmla="*/ 30480 w 670560"/>
                <a:gd name="connsiteY26" fmla="*/ 336042 h 336042"/>
                <a:gd name="connsiteX27" fmla="*/ 32004 w 670560"/>
                <a:gd name="connsiteY27" fmla="*/ 336042 h 336042"/>
                <a:gd name="connsiteX28" fmla="*/ 30480 w 670560"/>
                <a:gd name="connsiteY28" fmla="*/ 320802 h 336042"/>
                <a:gd name="connsiteX29" fmla="*/ 106680 w 670560"/>
                <a:gd name="connsiteY29" fmla="*/ 244602 h 336042"/>
                <a:gd name="connsiteX30" fmla="*/ 182880 w 670560"/>
                <a:gd name="connsiteY30" fmla="*/ 320802 h 336042"/>
                <a:gd name="connsiteX31" fmla="*/ 181356 w 670560"/>
                <a:gd name="connsiteY31" fmla="*/ 336042 h 336042"/>
                <a:gd name="connsiteX32" fmla="*/ 458724 w 670560"/>
                <a:gd name="connsiteY32" fmla="*/ 336042 h 336042"/>
                <a:gd name="connsiteX33" fmla="*/ 457200 w 670560"/>
                <a:gd name="connsiteY33" fmla="*/ 320802 h 336042"/>
                <a:gd name="connsiteX34" fmla="*/ 533400 w 670560"/>
                <a:gd name="connsiteY34" fmla="*/ 244602 h 336042"/>
                <a:gd name="connsiteX35" fmla="*/ 609600 w 670560"/>
                <a:gd name="connsiteY35" fmla="*/ 320802 h 336042"/>
                <a:gd name="connsiteX36" fmla="*/ 608076 w 670560"/>
                <a:gd name="connsiteY36" fmla="*/ 336042 h 336042"/>
                <a:gd name="connsiteX37" fmla="*/ 640080 w 670560"/>
                <a:gd name="connsiteY37" fmla="*/ 336042 h 336042"/>
                <a:gd name="connsiteX38" fmla="*/ 670560 w 670560"/>
                <a:gd name="connsiteY38" fmla="*/ 305562 h 336042"/>
                <a:gd name="connsiteX39" fmla="*/ 670560 w 670560"/>
                <a:gd name="connsiteY39" fmla="*/ 208026 h 336042"/>
                <a:gd name="connsiteX40" fmla="*/ 666750 w 670560"/>
                <a:gd name="connsiteY40" fmla="*/ 159258 h 336042"/>
                <a:gd name="connsiteX41" fmla="*/ 649224 w 670560"/>
                <a:gd name="connsiteY41" fmla="*/ 50292 h 336042"/>
                <a:gd name="connsiteX42" fmla="*/ 589026 w 670560"/>
                <a:gd name="connsiteY42" fmla="*/ 0 h 336042"/>
                <a:gd name="connsiteX43" fmla="*/ 30480 w 670560"/>
                <a:gd name="connsiteY43" fmla="*/ 0 h 336042"/>
                <a:gd name="connsiteX44" fmla="*/ 0 w 670560"/>
                <a:gd name="connsiteY44" fmla="*/ 31242 h 33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70560" h="336042">
                  <a:moveTo>
                    <a:pt x="30480" y="46482"/>
                  </a:moveTo>
                  <a:cubicBezTo>
                    <a:pt x="30480" y="38100"/>
                    <a:pt x="37338" y="31242"/>
                    <a:pt x="45720" y="31242"/>
                  </a:cubicBezTo>
                  <a:lnTo>
                    <a:pt x="152400" y="31242"/>
                  </a:lnTo>
                  <a:lnTo>
                    <a:pt x="152400" y="153162"/>
                  </a:lnTo>
                  <a:lnTo>
                    <a:pt x="30480" y="153162"/>
                  </a:lnTo>
                  <a:lnTo>
                    <a:pt x="30480" y="46482"/>
                  </a:lnTo>
                  <a:close/>
                  <a:moveTo>
                    <a:pt x="182880" y="31242"/>
                  </a:moveTo>
                  <a:lnTo>
                    <a:pt x="304800" y="31242"/>
                  </a:lnTo>
                  <a:lnTo>
                    <a:pt x="304800" y="153162"/>
                  </a:lnTo>
                  <a:lnTo>
                    <a:pt x="182880" y="153162"/>
                  </a:lnTo>
                  <a:lnTo>
                    <a:pt x="182880" y="31242"/>
                  </a:lnTo>
                  <a:close/>
                  <a:moveTo>
                    <a:pt x="335280" y="31242"/>
                  </a:moveTo>
                  <a:lnTo>
                    <a:pt x="457200" y="31242"/>
                  </a:lnTo>
                  <a:lnTo>
                    <a:pt x="457200" y="153162"/>
                  </a:lnTo>
                  <a:lnTo>
                    <a:pt x="335280" y="153162"/>
                  </a:lnTo>
                  <a:lnTo>
                    <a:pt x="335280" y="31242"/>
                  </a:lnTo>
                  <a:close/>
                  <a:moveTo>
                    <a:pt x="487680" y="31242"/>
                  </a:moveTo>
                  <a:lnTo>
                    <a:pt x="589026" y="31242"/>
                  </a:lnTo>
                  <a:cubicBezTo>
                    <a:pt x="603504" y="31242"/>
                    <a:pt x="616458" y="41910"/>
                    <a:pt x="618744" y="56388"/>
                  </a:cubicBezTo>
                  <a:lnTo>
                    <a:pt x="636270" y="164592"/>
                  </a:lnTo>
                  <a:cubicBezTo>
                    <a:pt x="637794" y="176022"/>
                    <a:pt x="639318" y="187452"/>
                    <a:pt x="639318" y="198882"/>
                  </a:cubicBezTo>
                  <a:lnTo>
                    <a:pt x="533400" y="198882"/>
                  </a:lnTo>
                  <a:lnTo>
                    <a:pt x="487680" y="153162"/>
                  </a:lnTo>
                  <a:lnTo>
                    <a:pt x="487680" y="31242"/>
                  </a:lnTo>
                  <a:close/>
                  <a:moveTo>
                    <a:pt x="0" y="31242"/>
                  </a:moveTo>
                  <a:lnTo>
                    <a:pt x="0" y="305562"/>
                  </a:lnTo>
                  <a:cubicBezTo>
                    <a:pt x="0" y="322326"/>
                    <a:pt x="13716" y="336042"/>
                    <a:pt x="30480" y="336042"/>
                  </a:cubicBezTo>
                  <a:lnTo>
                    <a:pt x="32004" y="336042"/>
                  </a:lnTo>
                  <a:cubicBezTo>
                    <a:pt x="31242" y="331470"/>
                    <a:pt x="30480" y="326136"/>
                    <a:pt x="30480" y="320802"/>
                  </a:cubicBezTo>
                  <a:cubicBezTo>
                    <a:pt x="30480" y="278892"/>
                    <a:pt x="64770" y="244602"/>
                    <a:pt x="106680" y="244602"/>
                  </a:cubicBezTo>
                  <a:cubicBezTo>
                    <a:pt x="148590" y="244602"/>
                    <a:pt x="182880" y="278892"/>
                    <a:pt x="182880" y="320802"/>
                  </a:cubicBezTo>
                  <a:cubicBezTo>
                    <a:pt x="182880" y="326136"/>
                    <a:pt x="182118" y="331470"/>
                    <a:pt x="181356" y="336042"/>
                  </a:cubicBezTo>
                  <a:lnTo>
                    <a:pt x="458724" y="336042"/>
                  </a:lnTo>
                  <a:cubicBezTo>
                    <a:pt x="457962" y="331470"/>
                    <a:pt x="457200" y="326136"/>
                    <a:pt x="457200" y="320802"/>
                  </a:cubicBezTo>
                  <a:cubicBezTo>
                    <a:pt x="457200" y="278892"/>
                    <a:pt x="491490" y="244602"/>
                    <a:pt x="533400" y="244602"/>
                  </a:cubicBezTo>
                  <a:cubicBezTo>
                    <a:pt x="575310" y="244602"/>
                    <a:pt x="609600" y="278892"/>
                    <a:pt x="609600" y="320802"/>
                  </a:cubicBezTo>
                  <a:cubicBezTo>
                    <a:pt x="609600" y="326136"/>
                    <a:pt x="608838" y="331470"/>
                    <a:pt x="608076" y="336042"/>
                  </a:cubicBezTo>
                  <a:lnTo>
                    <a:pt x="640080" y="336042"/>
                  </a:lnTo>
                  <a:cubicBezTo>
                    <a:pt x="656844" y="336042"/>
                    <a:pt x="670560" y="322326"/>
                    <a:pt x="670560" y="305562"/>
                  </a:cubicBezTo>
                  <a:lnTo>
                    <a:pt x="670560" y="208026"/>
                  </a:lnTo>
                  <a:cubicBezTo>
                    <a:pt x="670560" y="192024"/>
                    <a:pt x="669036" y="175260"/>
                    <a:pt x="666750" y="159258"/>
                  </a:cubicBezTo>
                  <a:lnTo>
                    <a:pt x="649224" y="50292"/>
                  </a:lnTo>
                  <a:cubicBezTo>
                    <a:pt x="643890" y="21336"/>
                    <a:pt x="618744" y="0"/>
                    <a:pt x="589026" y="0"/>
                  </a:cubicBezTo>
                  <a:lnTo>
                    <a:pt x="30480" y="0"/>
                  </a:lnTo>
                  <a:cubicBezTo>
                    <a:pt x="13716" y="762"/>
                    <a:pt x="0" y="14478"/>
                    <a:pt x="0" y="31242"/>
                  </a:cubicBezTo>
                  <a:close/>
                </a:path>
              </a:pathLst>
            </a:custGeom>
            <a:solidFill>
              <a:schemeClr val="accent1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BD2AE89E-4446-4BB5-954E-6CAB2A09C4AB}"/>
                </a:ext>
              </a:extLst>
            </p:cNvPr>
            <p:cNvSpPr/>
            <p:nvPr/>
          </p:nvSpPr>
          <p:spPr>
            <a:xfrm>
              <a:off x="7278388" y="2689860"/>
              <a:ext cx="106680" cy="106680"/>
            </a:xfrm>
            <a:custGeom>
              <a:avLst/>
              <a:gdLst>
                <a:gd name="connsiteX0" fmla="*/ 106680 w 106680"/>
                <a:gd name="connsiteY0" fmla="*/ 53340 h 106680"/>
                <a:gd name="connsiteX1" fmla="*/ 53340 w 106680"/>
                <a:gd name="connsiteY1" fmla="*/ 106680 h 106680"/>
                <a:gd name="connsiteX2" fmla="*/ 0 w 106680"/>
                <a:gd name="connsiteY2" fmla="*/ 53340 h 106680"/>
                <a:gd name="connsiteX3" fmla="*/ 53340 w 106680"/>
                <a:gd name="connsiteY3" fmla="*/ 0 h 106680"/>
                <a:gd name="connsiteX4" fmla="*/ 106680 w 106680"/>
                <a:gd name="connsiteY4" fmla="*/ 53340 h 106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80" h="106680">
                  <a:moveTo>
                    <a:pt x="106680" y="53340"/>
                  </a:moveTo>
                  <a:cubicBezTo>
                    <a:pt x="106680" y="82799"/>
                    <a:pt x="82799" y="106680"/>
                    <a:pt x="53340" y="106680"/>
                  </a:cubicBezTo>
                  <a:cubicBezTo>
                    <a:pt x="23881" y="106680"/>
                    <a:pt x="0" y="82799"/>
                    <a:pt x="0" y="53340"/>
                  </a:cubicBezTo>
                  <a:cubicBezTo>
                    <a:pt x="0" y="23881"/>
                    <a:pt x="23881" y="0"/>
                    <a:pt x="53340" y="0"/>
                  </a:cubicBezTo>
                  <a:cubicBezTo>
                    <a:pt x="82799" y="0"/>
                    <a:pt x="106680" y="23881"/>
                    <a:pt x="106680" y="53340"/>
                  </a:cubicBezTo>
                  <a:close/>
                </a:path>
              </a:pathLst>
            </a:custGeom>
            <a:solidFill>
              <a:schemeClr val="accent1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894E81F-109C-418C-8FE0-F38715D6BE64}"/>
                </a:ext>
              </a:extLst>
            </p:cNvPr>
            <p:cNvSpPr/>
            <p:nvPr/>
          </p:nvSpPr>
          <p:spPr>
            <a:xfrm>
              <a:off x="6851668" y="2689860"/>
              <a:ext cx="106680" cy="106680"/>
            </a:xfrm>
            <a:custGeom>
              <a:avLst/>
              <a:gdLst>
                <a:gd name="connsiteX0" fmla="*/ 106680 w 106680"/>
                <a:gd name="connsiteY0" fmla="*/ 53340 h 106680"/>
                <a:gd name="connsiteX1" fmla="*/ 53340 w 106680"/>
                <a:gd name="connsiteY1" fmla="*/ 106680 h 106680"/>
                <a:gd name="connsiteX2" fmla="*/ 0 w 106680"/>
                <a:gd name="connsiteY2" fmla="*/ 53340 h 106680"/>
                <a:gd name="connsiteX3" fmla="*/ 53340 w 106680"/>
                <a:gd name="connsiteY3" fmla="*/ 0 h 106680"/>
                <a:gd name="connsiteX4" fmla="*/ 106680 w 106680"/>
                <a:gd name="connsiteY4" fmla="*/ 53340 h 106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80" h="106680">
                  <a:moveTo>
                    <a:pt x="106680" y="53340"/>
                  </a:moveTo>
                  <a:cubicBezTo>
                    <a:pt x="106680" y="82799"/>
                    <a:pt x="82799" y="106680"/>
                    <a:pt x="53340" y="106680"/>
                  </a:cubicBezTo>
                  <a:cubicBezTo>
                    <a:pt x="23881" y="106680"/>
                    <a:pt x="0" y="82799"/>
                    <a:pt x="0" y="53340"/>
                  </a:cubicBezTo>
                  <a:cubicBezTo>
                    <a:pt x="0" y="23881"/>
                    <a:pt x="23881" y="0"/>
                    <a:pt x="53340" y="0"/>
                  </a:cubicBezTo>
                  <a:cubicBezTo>
                    <a:pt x="82799" y="0"/>
                    <a:pt x="106680" y="23881"/>
                    <a:pt x="106680" y="53340"/>
                  </a:cubicBezTo>
                  <a:close/>
                </a:path>
              </a:pathLst>
            </a:custGeom>
            <a:solidFill>
              <a:schemeClr val="accent1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077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5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139071-8742-4155-B43D-68FD7A001BC4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소개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32F0EDE-8B8B-404F-B4EA-6041860B2012}"/>
              </a:ext>
            </a:extLst>
          </p:cNvPr>
          <p:cNvGrpSpPr/>
          <p:nvPr/>
        </p:nvGrpSpPr>
        <p:grpSpPr>
          <a:xfrm>
            <a:off x="601884" y="1774105"/>
            <a:ext cx="11071360" cy="3797150"/>
            <a:chOff x="560320" y="1806932"/>
            <a:chExt cx="11071360" cy="379715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DE329D0-1337-4156-B15E-6125257ADC2F}"/>
                </a:ext>
              </a:extLst>
            </p:cNvPr>
            <p:cNvGrpSpPr/>
            <p:nvPr/>
          </p:nvGrpSpPr>
          <p:grpSpPr>
            <a:xfrm>
              <a:off x="560320" y="1806932"/>
              <a:ext cx="2238000" cy="3797150"/>
              <a:chOff x="825400" y="673175"/>
              <a:chExt cx="2238000" cy="3797150"/>
            </a:xfrm>
          </p:grpSpPr>
          <p:sp>
            <p:nvSpPr>
              <p:cNvPr id="26" name="Google Shape;70;p15">
                <a:extLst>
                  <a:ext uri="{FF2B5EF4-FFF2-40B4-BE49-F238E27FC236}">
                    <a16:creationId xmlns:a16="http://schemas.microsoft.com/office/drawing/2014/main" id="{67C12062-C10C-4CC0-8364-2B702B7F47F3}"/>
                  </a:ext>
                </a:extLst>
              </p:cNvPr>
              <p:cNvSpPr txBox="1"/>
              <p:nvPr/>
            </p:nvSpPr>
            <p:spPr>
              <a:xfrm>
                <a:off x="825400" y="2670325"/>
                <a:ext cx="2238000" cy="18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000" dirty="0">
                    <a:solidFill>
                      <a:schemeClr val="bg2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강민성</a:t>
                </a:r>
                <a:endParaRPr sz="20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 dirty="0">
                    <a:solidFill>
                      <a:schemeClr val="accent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2015540001</a:t>
                </a:r>
                <a:endParaRPr sz="900" dirty="0">
                  <a:solidFill>
                    <a:schemeClr val="accent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 dirty="0">
                    <a:solidFill>
                      <a:schemeClr val="dk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관심 분야</a:t>
                </a:r>
                <a:endParaRPr sz="1000" dirty="0">
                  <a:solidFill>
                    <a:schemeClr val="dk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 dirty="0">
                    <a:solidFill>
                      <a:srgbClr val="4A86E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Web(FE/BE), AI</a:t>
                </a: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 dirty="0">
                    <a:solidFill>
                      <a:schemeClr val="dk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경험</a:t>
                </a:r>
                <a:endParaRPr sz="1000" dirty="0">
                  <a:solidFill>
                    <a:schemeClr val="dk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 dirty="0">
                    <a:solidFill>
                      <a:srgbClr val="4A86E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얼마닥, yanawa, RundryRunner</a:t>
                </a: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" sz="900" u="sng" dirty="0">
                    <a:solidFill>
                      <a:schemeClr val="accent5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  <a:hlinkClick r:id="rId2"/>
                  </a:rPr>
                  <a:t>https://github.com/arkss</a:t>
                </a:r>
                <a:endParaRPr sz="9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</p:txBody>
          </p:sp>
          <p:pic>
            <p:nvPicPr>
              <p:cNvPr id="27" name="Picture 6">
                <a:extLst>
                  <a:ext uri="{FF2B5EF4-FFF2-40B4-BE49-F238E27FC236}">
                    <a16:creationId xmlns:a16="http://schemas.microsoft.com/office/drawing/2014/main" id="{FE89B081-C185-4856-A9DC-4FDEA516CC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34" b="14560"/>
              <a:stretch/>
            </p:blipFill>
            <p:spPr bwMode="auto">
              <a:xfrm>
                <a:off x="1044400" y="673175"/>
                <a:ext cx="1800000" cy="1800000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schemeClr val="accent3">
                    <a:lumMod val="50000"/>
                    <a:alpha val="4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4B0696D-7F09-4A9F-A7F5-794938B88591}"/>
                </a:ext>
              </a:extLst>
            </p:cNvPr>
            <p:cNvGrpSpPr/>
            <p:nvPr/>
          </p:nvGrpSpPr>
          <p:grpSpPr>
            <a:xfrm>
              <a:off x="2761913" y="1806932"/>
              <a:ext cx="2238000" cy="3797150"/>
              <a:chOff x="3034321" y="673175"/>
              <a:chExt cx="2238000" cy="3797150"/>
            </a:xfrm>
          </p:grpSpPr>
          <p:sp>
            <p:nvSpPr>
              <p:cNvPr id="24" name="Google Shape;73;p15">
                <a:extLst>
                  <a:ext uri="{FF2B5EF4-FFF2-40B4-BE49-F238E27FC236}">
                    <a16:creationId xmlns:a16="http://schemas.microsoft.com/office/drawing/2014/main" id="{1DEAF770-D50D-40F3-9850-8DDAB8F08D75}"/>
                  </a:ext>
                </a:extLst>
              </p:cNvPr>
              <p:cNvSpPr txBox="1"/>
              <p:nvPr/>
            </p:nvSpPr>
            <p:spPr>
              <a:xfrm>
                <a:off x="3034321" y="2670325"/>
                <a:ext cx="2238000" cy="18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000" dirty="0">
                    <a:solidFill>
                      <a:schemeClr val="bg2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김건호</a:t>
                </a:r>
                <a:endParaRPr sz="20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 dirty="0">
                    <a:solidFill>
                      <a:schemeClr val="accent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2015920003</a:t>
                </a:r>
                <a:endParaRPr sz="900" dirty="0">
                  <a:solidFill>
                    <a:schemeClr val="accent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 dirty="0">
                    <a:solidFill>
                      <a:schemeClr val="dk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관심 분야</a:t>
                </a:r>
                <a:endParaRPr sz="1000" dirty="0">
                  <a:solidFill>
                    <a:schemeClr val="dk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 dirty="0">
                    <a:solidFill>
                      <a:srgbClr val="4A86E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Web(FE/BE), UI/UX</a:t>
                </a: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 dirty="0">
                    <a:solidFill>
                      <a:schemeClr val="dk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경험</a:t>
                </a:r>
                <a:endParaRPr sz="1000" dirty="0">
                  <a:solidFill>
                    <a:schemeClr val="dk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 dirty="0">
                    <a:solidFill>
                      <a:srgbClr val="4A86E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UOSTime, UnivUs</a:t>
                </a: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" sz="900" u="sng" dirty="0">
                    <a:solidFill>
                      <a:schemeClr val="accent5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  <a:hlinkClick r:id="rId4"/>
                  </a:rPr>
                  <a:t>https://github.com/gunhoflash</a:t>
                </a:r>
                <a:endParaRPr sz="9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</p:txBody>
          </p:sp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B16ECB8A-5943-4AD0-8457-BE5BBEC042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34" t="21922" r="20474" b="31478"/>
              <a:stretch/>
            </p:blipFill>
            <p:spPr bwMode="auto">
              <a:xfrm>
                <a:off x="3253321" y="673175"/>
                <a:ext cx="1800000" cy="1800000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schemeClr val="accent3">
                    <a:lumMod val="50000"/>
                    <a:alpha val="4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826299E-9ECC-4DA5-8BF9-E352EECC9EE8}"/>
                </a:ext>
              </a:extLst>
            </p:cNvPr>
            <p:cNvGrpSpPr/>
            <p:nvPr/>
          </p:nvGrpSpPr>
          <p:grpSpPr>
            <a:xfrm>
              <a:off x="4963506" y="1806932"/>
              <a:ext cx="2264989" cy="3797150"/>
              <a:chOff x="5235091" y="673175"/>
              <a:chExt cx="2264989" cy="3797150"/>
            </a:xfrm>
          </p:grpSpPr>
          <p:sp>
            <p:nvSpPr>
              <p:cNvPr id="22" name="Google Shape;75;p15">
                <a:extLst>
                  <a:ext uri="{FF2B5EF4-FFF2-40B4-BE49-F238E27FC236}">
                    <a16:creationId xmlns:a16="http://schemas.microsoft.com/office/drawing/2014/main" id="{DEBC3F13-289E-402E-9B56-4D2BAFDD1D44}"/>
                  </a:ext>
                </a:extLst>
              </p:cNvPr>
              <p:cNvSpPr txBox="1"/>
              <p:nvPr/>
            </p:nvSpPr>
            <p:spPr>
              <a:xfrm>
                <a:off x="5235091" y="2670325"/>
                <a:ext cx="2264989" cy="18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000" dirty="0">
                    <a:solidFill>
                      <a:schemeClr val="bg2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이상엽</a:t>
                </a:r>
                <a:endParaRPr sz="20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 dirty="0">
                    <a:solidFill>
                      <a:schemeClr val="accent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2015920029</a:t>
                </a:r>
                <a:endParaRPr sz="900" dirty="0">
                  <a:solidFill>
                    <a:schemeClr val="accent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 dirty="0">
                    <a:solidFill>
                      <a:schemeClr val="dk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관심 분야</a:t>
                </a:r>
                <a:endParaRPr sz="1000" dirty="0">
                  <a:solidFill>
                    <a:schemeClr val="dk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 dirty="0">
                    <a:solidFill>
                      <a:srgbClr val="4A86E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IoT, Embedded Sys.</a:t>
                </a: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 dirty="0">
                    <a:solidFill>
                      <a:schemeClr val="dk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경험</a:t>
                </a:r>
                <a:endParaRPr sz="1000" dirty="0">
                  <a:solidFill>
                    <a:schemeClr val="dk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 dirty="0">
                    <a:solidFill>
                      <a:srgbClr val="4A86E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추천엔진, 웹 크롤링, 해커톤 수상</a:t>
                </a: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" sz="900" u="sng" dirty="0">
                    <a:solidFill>
                      <a:schemeClr val="accent5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  <a:hlinkClick r:id="rId6"/>
                  </a:rPr>
                  <a:t>https://github.com/yeoptm</a:t>
                </a:r>
                <a:endParaRPr sz="9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D71E8924-D31B-403D-B39E-EDD316D9D7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0075" t="34409" r="35764" b="31430"/>
              <a:stretch/>
            </p:blipFill>
            <p:spPr>
              <a:xfrm rot="10800000">
                <a:off x="5454092" y="673175"/>
                <a:ext cx="1800000" cy="1800000"/>
              </a:xfrm>
              <a:prstGeom prst="ellipse">
                <a:avLst/>
              </a:prstGeom>
              <a:effectLst>
                <a:outerShdw blurRad="50800" dist="38100" dir="5400000" algn="t" rotWithShape="0">
                  <a:schemeClr val="accent3">
                    <a:lumMod val="50000"/>
                    <a:alpha val="40000"/>
                  </a:schemeClr>
                </a:outerShdw>
              </a:effectLst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A790822-6AB2-4F0F-9D94-E60921600954}"/>
                </a:ext>
              </a:extLst>
            </p:cNvPr>
            <p:cNvGrpSpPr/>
            <p:nvPr/>
          </p:nvGrpSpPr>
          <p:grpSpPr>
            <a:xfrm>
              <a:off x="9393680" y="1806932"/>
              <a:ext cx="2238000" cy="3797150"/>
              <a:chOff x="2865584" y="673175"/>
              <a:chExt cx="2238000" cy="3797150"/>
            </a:xfrm>
          </p:grpSpPr>
          <p:sp>
            <p:nvSpPr>
              <p:cNvPr id="33" name="Google Shape;86;p16">
                <a:extLst>
                  <a:ext uri="{FF2B5EF4-FFF2-40B4-BE49-F238E27FC236}">
                    <a16:creationId xmlns:a16="http://schemas.microsoft.com/office/drawing/2014/main" id="{D86069D5-B5D3-4921-B23D-54837A3F8C0D}"/>
                  </a:ext>
                </a:extLst>
              </p:cNvPr>
              <p:cNvSpPr txBox="1"/>
              <p:nvPr/>
            </p:nvSpPr>
            <p:spPr>
              <a:xfrm>
                <a:off x="2865584" y="2670325"/>
                <a:ext cx="2238000" cy="18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000" dirty="0">
                    <a:solidFill>
                      <a:schemeClr val="bg2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홍찬표</a:t>
                </a:r>
                <a:endParaRPr sz="20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 dirty="0">
                    <a:solidFill>
                      <a:schemeClr val="accent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2015920063</a:t>
                </a:r>
                <a:endParaRPr sz="900" dirty="0">
                  <a:solidFill>
                    <a:schemeClr val="accent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 dirty="0">
                    <a:solidFill>
                      <a:schemeClr val="dk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관심 분야</a:t>
                </a:r>
                <a:endParaRPr sz="1000" dirty="0">
                  <a:solidFill>
                    <a:schemeClr val="dk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 dirty="0">
                    <a:solidFill>
                      <a:srgbClr val="4A86E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Mobile App, PS</a:t>
                </a: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 dirty="0">
                    <a:solidFill>
                      <a:schemeClr val="dk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경험</a:t>
                </a:r>
                <a:endParaRPr sz="1000" dirty="0">
                  <a:solidFill>
                    <a:schemeClr val="dk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 dirty="0">
                    <a:solidFill>
                      <a:srgbClr val="4A86E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추천엔진, UosMap</a:t>
                </a:r>
                <a:endParaRPr lang="en-US" altLang="ko"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 u="sng" dirty="0">
                    <a:solidFill>
                      <a:schemeClr val="accent5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  <a:hlinkClick r:id="rId8"/>
                  </a:rPr>
                  <a:t>https://github.com/kain6245</a:t>
                </a:r>
                <a:endParaRPr sz="9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</p:txBody>
          </p:sp>
          <p:pic>
            <p:nvPicPr>
              <p:cNvPr id="34" name="Picture 4">
                <a:extLst>
                  <a:ext uri="{FF2B5EF4-FFF2-40B4-BE49-F238E27FC236}">
                    <a16:creationId xmlns:a16="http://schemas.microsoft.com/office/drawing/2014/main" id="{DEE59B54-5EE8-4AF0-9081-1423837C85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375" b="14375"/>
              <a:stretch/>
            </p:blipFill>
            <p:spPr bwMode="auto">
              <a:xfrm>
                <a:off x="3084584" y="673175"/>
                <a:ext cx="1800000" cy="1800000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schemeClr val="accent3">
                    <a:lumMod val="50000"/>
                    <a:alpha val="4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2E3543C-81B6-4134-A943-ABE41C6B2CDF}"/>
                </a:ext>
              </a:extLst>
            </p:cNvPr>
            <p:cNvGrpSpPr/>
            <p:nvPr/>
          </p:nvGrpSpPr>
          <p:grpSpPr>
            <a:xfrm>
              <a:off x="7192088" y="1806932"/>
              <a:ext cx="2238000" cy="3797150"/>
              <a:chOff x="957724" y="581735"/>
              <a:chExt cx="2238000" cy="3797150"/>
            </a:xfrm>
          </p:grpSpPr>
          <p:sp>
            <p:nvSpPr>
              <p:cNvPr id="31" name="Google Shape;84;p16">
                <a:extLst>
                  <a:ext uri="{FF2B5EF4-FFF2-40B4-BE49-F238E27FC236}">
                    <a16:creationId xmlns:a16="http://schemas.microsoft.com/office/drawing/2014/main" id="{72322C21-818E-4950-832C-6F95BB528DD2}"/>
                  </a:ext>
                </a:extLst>
              </p:cNvPr>
              <p:cNvSpPr txBox="1"/>
              <p:nvPr/>
            </p:nvSpPr>
            <p:spPr>
              <a:xfrm>
                <a:off x="957724" y="2578885"/>
                <a:ext cx="2238000" cy="18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000" dirty="0">
                    <a:solidFill>
                      <a:schemeClr val="bg2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최연웅</a:t>
                </a:r>
                <a:endParaRPr sz="20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 dirty="0">
                    <a:solidFill>
                      <a:schemeClr val="accent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2015540041</a:t>
                </a:r>
                <a:endParaRPr sz="900" dirty="0">
                  <a:solidFill>
                    <a:schemeClr val="accent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 dirty="0">
                    <a:solidFill>
                      <a:schemeClr val="dk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관심 분야</a:t>
                </a:r>
                <a:endParaRPr sz="1000" dirty="0">
                  <a:solidFill>
                    <a:schemeClr val="dk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 dirty="0">
                    <a:solidFill>
                      <a:srgbClr val="4A86E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ML, PS</a:t>
                </a: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 dirty="0">
                    <a:solidFill>
                      <a:schemeClr val="dk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경험</a:t>
                </a:r>
                <a:endParaRPr sz="1000" dirty="0">
                  <a:solidFill>
                    <a:schemeClr val="dk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 dirty="0">
                    <a:solidFill>
                      <a:srgbClr val="4A86E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ACM-ICPC, 자율주행 대회 참여, </a:t>
                </a:r>
                <a:endParaRPr lang="en-US" altLang="ko"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 dirty="0">
                    <a:solidFill>
                      <a:srgbClr val="4A86E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Kaggle 등</a:t>
                </a: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 u="sng" dirty="0">
                    <a:solidFill>
                      <a:schemeClr val="hlin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  <a:hlinkClick r:id="rId10"/>
                  </a:rPr>
                  <a:t>https://github.com/yonsweng</a:t>
                </a:r>
                <a:endParaRPr sz="9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1A77951E-33B5-488A-A0D5-0C4F1F8C15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-27" b="27"/>
              <a:stretch/>
            </p:blipFill>
            <p:spPr>
              <a:xfrm>
                <a:off x="1176724" y="581735"/>
                <a:ext cx="1800000" cy="1800000"/>
              </a:xfrm>
              <a:prstGeom prst="ellipse">
                <a:avLst/>
              </a:prstGeom>
              <a:effectLst>
                <a:outerShdw blurRad="50800" dist="38100" dir="5400000" algn="t" rotWithShape="0">
                  <a:schemeClr val="accent3">
                    <a:lumMod val="50000"/>
                    <a:alpha val="40000"/>
                  </a:scheme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862383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 descr="표식">
            <a:extLst>
              <a:ext uri="{FF2B5EF4-FFF2-40B4-BE49-F238E27FC236}">
                <a16:creationId xmlns:a16="http://schemas.microsoft.com/office/drawing/2014/main" id="{15EAF489-3F40-4F72-94CC-30431D1B4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2121" y="2971800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88EC5D-4E66-4FE1-8AD0-11D45E18C86B}"/>
              </a:ext>
            </a:extLst>
          </p:cNvPr>
          <p:cNvSpPr txBox="1"/>
          <p:nvPr/>
        </p:nvSpPr>
        <p:spPr>
          <a:xfrm>
            <a:off x="1998577" y="3886200"/>
            <a:ext cx="138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Start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5" name="그래픽 14" descr="표식">
            <a:extLst>
              <a:ext uri="{FF2B5EF4-FFF2-40B4-BE49-F238E27FC236}">
                <a16:creationId xmlns:a16="http://schemas.microsoft.com/office/drawing/2014/main" id="{AA1C4D82-9D3B-4ED5-BAA5-159F3FD83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5479" y="2971800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6D84BE-2244-4363-BFF4-086A8B95B7BD}"/>
              </a:ext>
            </a:extLst>
          </p:cNvPr>
          <p:cNvSpPr txBox="1"/>
          <p:nvPr/>
        </p:nvSpPr>
        <p:spPr>
          <a:xfrm>
            <a:off x="8811938" y="3886199"/>
            <a:ext cx="138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End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그래픽 2" descr="오른쪽 화살표">
            <a:extLst>
              <a:ext uri="{FF2B5EF4-FFF2-40B4-BE49-F238E27FC236}">
                <a16:creationId xmlns:a16="http://schemas.microsoft.com/office/drawing/2014/main" id="{3E32D9F4-90C4-4CA2-A32F-D41886EDF97F}"/>
              </a:ext>
            </a:extLst>
          </p:cNvPr>
          <p:cNvSpPr/>
          <p:nvPr/>
        </p:nvSpPr>
        <p:spPr>
          <a:xfrm>
            <a:off x="5673248" y="3267436"/>
            <a:ext cx="837762" cy="323410"/>
          </a:xfrm>
          <a:custGeom>
            <a:avLst/>
            <a:gdLst>
              <a:gd name="connsiteX0" fmla="*/ 28575 w 837762"/>
              <a:gd name="connsiteY0" fmla="*/ 190395 h 323410"/>
              <a:gd name="connsiteX1" fmla="*/ 740655 w 837762"/>
              <a:gd name="connsiteY1" fmla="*/ 190395 h 323410"/>
              <a:gd name="connsiteX2" fmla="*/ 655930 w 837762"/>
              <a:gd name="connsiteY2" fmla="*/ 275120 h 323410"/>
              <a:gd name="connsiteX3" fmla="*/ 655930 w 837762"/>
              <a:gd name="connsiteY3" fmla="*/ 315125 h 323410"/>
              <a:gd name="connsiteX4" fmla="*/ 695935 w 837762"/>
              <a:gd name="connsiteY4" fmla="*/ 315125 h 323410"/>
              <a:gd name="connsiteX5" fmla="*/ 829189 w 837762"/>
              <a:gd name="connsiteY5" fmla="*/ 181832 h 323410"/>
              <a:gd name="connsiteX6" fmla="*/ 830142 w 837762"/>
              <a:gd name="connsiteY6" fmla="*/ 142780 h 323410"/>
              <a:gd name="connsiteX7" fmla="*/ 829189 w 837762"/>
              <a:gd name="connsiteY7" fmla="*/ 141827 h 323410"/>
              <a:gd name="connsiteX8" fmla="*/ 695906 w 837762"/>
              <a:gd name="connsiteY8" fmla="*/ 8573 h 323410"/>
              <a:gd name="connsiteX9" fmla="*/ 656854 w 837762"/>
              <a:gd name="connsiteY9" fmla="*/ 7620 h 323410"/>
              <a:gd name="connsiteX10" fmla="*/ 655901 w 837762"/>
              <a:gd name="connsiteY10" fmla="*/ 8573 h 323410"/>
              <a:gd name="connsiteX11" fmla="*/ 654949 w 837762"/>
              <a:gd name="connsiteY11" fmla="*/ 47625 h 323410"/>
              <a:gd name="connsiteX12" fmla="*/ 655901 w 837762"/>
              <a:gd name="connsiteY12" fmla="*/ 48578 h 323410"/>
              <a:gd name="connsiteX13" fmla="*/ 740626 w 837762"/>
              <a:gd name="connsiteY13" fmla="*/ 133350 h 323410"/>
              <a:gd name="connsiteX14" fmla="*/ 28575 w 837762"/>
              <a:gd name="connsiteY14" fmla="*/ 133350 h 323410"/>
              <a:gd name="connsiteX15" fmla="*/ 0 w 837762"/>
              <a:gd name="connsiteY15" fmla="*/ 161925 h 323410"/>
              <a:gd name="connsiteX16" fmla="*/ 28575 w 837762"/>
              <a:gd name="connsiteY16" fmla="*/ 190500 h 3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37762" h="323410">
                <a:moveTo>
                  <a:pt x="28575" y="190395"/>
                </a:moveTo>
                <a:lnTo>
                  <a:pt x="740655" y="190395"/>
                </a:lnTo>
                <a:lnTo>
                  <a:pt x="655930" y="275120"/>
                </a:lnTo>
                <a:cubicBezTo>
                  <a:pt x="644883" y="286167"/>
                  <a:pt x="644883" y="304078"/>
                  <a:pt x="655930" y="315125"/>
                </a:cubicBezTo>
                <a:cubicBezTo>
                  <a:pt x="666977" y="326172"/>
                  <a:pt x="684888" y="326172"/>
                  <a:pt x="695935" y="315125"/>
                </a:cubicBezTo>
                <a:lnTo>
                  <a:pt x="829189" y="181832"/>
                </a:lnTo>
                <a:cubicBezTo>
                  <a:pt x="840236" y="171311"/>
                  <a:pt x="840663" y="153827"/>
                  <a:pt x="830142" y="142780"/>
                </a:cubicBezTo>
                <a:cubicBezTo>
                  <a:pt x="829832" y="142455"/>
                  <a:pt x="829514" y="142137"/>
                  <a:pt x="829189" y="141827"/>
                </a:cubicBezTo>
                <a:lnTo>
                  <a:pt x="695906" y="8573"/>
                </a:lnTo>
                <a:cubicBezTo>
                  <a:pt x="685385" y="-2474"/>
                  <a:pt x="667901" y="-2901"/>
                  <a:pt x="656854" y="7620"/>
                </a:cubicBezTo>
                <a:cubicBezTo>
                  <a:pt x="656529" y="7930"/>
                  <a:pt x="656211" y="8248"/>
                  <a:pt x="655901" y="8573"/>
                </a:cubicBezTo>
                <a:cubicBezTo>
                  <a:pt x="644854" y="19094"/>
                  <a:pt x="644427" y="36578"/>
                  <a:pt x="654949" y="47625"/>
                </a:cubicBezTo>
                <a:cubicBezTo>
                  <a:pt x="655258" y="47950"/>
                  <a:pt x="655576" y="48268"/>
                  <a:pt x="655901" y="48578"/>
                </a:cubicBezTo>
                <a:lnTo>
                  <a:pt x="740626" y="133350"/>
                </a:lnTo>
                <a:lnTo>
                  <a:pt x="28575" y="133350"/>
                </a:lnTo>
                <a:cubicBezTo>
                  <a:pt x="12794" y="133350"/>
                  <a:pt x="0" y="146143"/>
                  <a:pt x="0" y="161925"/>
                </a:cubicBezTo>
                <a:cubicBezTo>
                  <a:pt x="0" y="177707"/>
                  <a:pt x="12794" y="190500"/>
                  <a:pt x="28575" y="1905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8" name="그래픽 8" descr="걷기">
            <a:extLst>
              <a:ext uri="{FF2B5EF4-FFF2-40B4-BE49-F238E27FC236}">
                <a16:creationId xmlns:a16="http://schemas.microsoft.com/office/drawing/2014/main" id="{60A86FBD-70E7-441C-8C36-6CB42BE5DF78}"/>
              </a:ext>
            </a:extLst>
          </p:cNvPr>
          <p:cNvGrpSpPr/>
          <p:nvPr/>
        </p:nvGrpSpPr>
        <p:grpSpPr>
          <a:xfrm>
            <a:off x="5878256" y="2278380"/>
            <a:ext cx="427007" cy="655320"/>
            <a:chOff x="5878256" y="2278380"/>
            <a:chExt cx="427007" cy="655320"/>
          </a:xfrm>
          <a:solidFill>
            <a:srgbClr val="FFC000"/>
          </a:solidFill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F6BED237-E1E0-45DF-97C3-C1EF42C6AED3}"/>
                </a:ext>
              </a:extLst>
            </p:cNvPr>
            <p:cNvSpPr/>
            <p:nvPr/>
          </p:nvSpPr>
          <p:spPr>
            <a:xfrm>
              <a:off x="6068965" y="2278380"/>
              <a:ext cx="121920" cy="121920"/>
            </a:xfrm>
            <a:custGeom>
              <a:avLst/>
              <a:gdLst>
                <a:gd name="connsiteX0" fmla="*/ 121920 w 121920"/>
                <a:gd name="connsiteY0" fmla="*/ 60960 h 121920"/>
                <a:gd name="connsiteX1" fmla="*/ 60960 w 121920"/>
                <a:gd name="connsiteY1" fmla="*/ 121920 h 121920"/>
                <a:gd name="connsiteX2" fmla="*/ 0 w 121920"/>
                <a:gd name="connsiteY2" fmla="*/ 60960 h 121920"/>
                <a:gd name="connsiteX3" fmla="*/ 60960 w 121920"/>
                <a:gd name="connsiteY3" fmla="*/ 0 h 121920"/>
                <a:gd name="connsiteX4" fmla="*/ 121920 w 121920"/>
                <a:gd name="connsiteY4" fmla="*/ 6096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" h="12192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chemeClr val="accent4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B7651A0-1B50-4343-9E7E-247B722481FC}"/>
                </a:ext>
              </a:extLst>
            </p:cNvPr>
            <p:cNvSpPr/>
            <p:nvPr/>
          </p:nvSpPr>
          <p:spPr>
            <a:xfrm>
              <a:off x="5878256" y="2415540"/>
              <a:ext cx="427007" cy="518160"/>
            </a:xfrm>
            <a:custGeom>
              <a:avLst/>
              <a:gdLst>
                <a:gd name="connsiteX0" fmla="*/ 406354 w 427007"/>
                <a:gd name="connsiteY0" fmla="*/ 161544 h 518160"/>
                <a:gd name="connsiteX1" fmla="*/ 327868 w 427007"/>
                <a:gd name="connsiteY1" fmla="*/ 135636 h 518160"/>
                <a:gd name="connsiteX2" fmla="*/ 282910 w 427007"/>
                <a:gd name="connsiteY2" fmla="*/ 32004 h 518160"/>
                <a:gd name="connsiteX3" fmla="*/ 229570 w 427007"/>
                <a:gd name="connsiteY3" fmla="*/ 0 h 518160"/>
                <a:gd name="connsiteX4" fmla="*/ 203662 w 427007"/>
                <a:gd name="connsiteY4" fmla="*/ 6096 h 518160"/>
                <a:gd name="connsiteX5" fmla="*/ 96982 w 427007"/>
                <a:gd name="connsiteY5" fmla="*/ 48006 h 518160"/>
                <a:gd name="connsiteX6" fmla="*/ 80218 w 427007"/>
                <a:gd name="connsiteY6" fmla="*/ 64770 h 518160"/>
                <a:gd name="connsiteX7" fmla="*/ 42118 w 427007"/>
                <a:gd name="connsiteY7" fmla="*/ 156210 h 518160"/>
                <a:gd name="connsiteX8" fmla="*/ 58882 w 427007"/>
                <a:gd name="connsiteY8" fmla="*/ 195834 h 518160"/>
                <a:gd name="connsiteX9" fmla="*/ 70312 w 427007"/>
                <a:gd name="connsiteY9" fmla="*/ 198120 h 518160"/>
                <a:gd name="connsiteX10" fmla="*/ 98506 w 427007"/>
                <a:gd name="connsiteY10" fmla="*/ 179070 h 518160"/>
                <a:gd name="connsiteX11" fmla="*/ 129748 w 427007"/>
                <a:gd name="connsiteY11" fmla="*/ 99822 h 518160"/>
                <a:gd name="connsiteX12" fmla="*/ 161752 w 427007"/>
                <a:gd name="connsiteY12" fmla="*/ 87630 h 518160"/>
                <a:gd name="connsiteX13" fmla="*/ 109174 w 427007"/>
                <a:gd name="connsiteY13" fmla="*/ 344424 h 518160"/>
                <a:gd name="connsiteX14" fmla="*/ 7066 w 427007"/>
                <a:gd name="connsiteY14" fmla="*/ 468630 h 518160"/>
                <a:gd name="connsiteX15" fmla="*/ 10876 w 427007"/>
                <a:gd name="connsiteY15" fmla="*/ 511302 h 518160"/>
                <a:gd name="connsiteX16" fmla="*/ 29926 w 427007"/>
                <a:gd name="connsiteY16" fmla="*/ 518160 h 518160"/>
                <a:gd name="connsiteX17" fmla="*/ 53548 w 427007"/>
                <a:gd name="connsiteY17" fmla="*/ 506730 h 518160"/>
                <a:gd name="connsiteX18" fmla="*/ 160228 w 427007"/>
                <a:gd name="connsiteY18" fmla="*/ 377190 h 518160"/>
                <a:gd name="connsiteX19" fmla="*/ 166324 w 427007"/>
                <a:gd name="connsiteY19" fmla="*/ 364236 h 518160"/>
                <a:gd name="connsiteX20" fmla="*/ 184612 w 427007"/>
                <a:gd name="connsiteY20" fmla="*/ 275844 h 518160"/>
                <a:gd name="connsiteX21" fmla="*/ 266908 w 427007"/>
                <a:gd name="connsiteY21" fmla="*/ 335280 h 518160"/>
                <a:gd name="connsiteX22" fmla="*/ 266908 w 427007"/>
                <a:gd name="connsiteY22" fmla="*/ 487680 h 518160"/>
                <a:gd name="connsiteX23" fmla="*/ 297388 w 427007"/>
                <a:gd name="connsiteY23" fmla="*/ 518160 h 518160"/>
                <a:gd name="connsiteX24" fmla="*/ 327868 w 427007"/>
                <a:gd name="connsiteY24" fmla="*/ 487680 h 518160"/>
                <a:gd name="connsiteX25" fmla="*/ 327868 w 427007"/>
                <a:gd name="connsiteY25" fmla="*/ 320040 h 518160"/>
                <a:gd name="connsiteX26" fmla="*/ 315676 w 427007"/>
                <a:gd name="connsiteY26" fmla="*/ 295656 h 518160"/>
                <a:gd name="connsiteX27" fmla="*/ 241762 w 427007"/>
                <a:gd name="connsiteY27" fmla="*/ 241554 h 518160"/>
                <a:gd name="connsiteX28" fmla="*/ 262336 w 427007"/>
                <a:gd name="connsiteY28" fmla="*/ 138684 h 518160"/>
                <a:gd name="connsiteX29" fmla="*/ 276814 w 427007"/>
                <a:gd name="connsiteY29" fmla="*/ 172212 h 518160"/>
                <a:gd name="connsiteX30" fmla="*/ 295102 w 427007"/>
                <a:gd name="connsiteY30" fmla="*/ 188976 h 518160"/>
                <a:gd name="connsiteX31" fmla="*/ 386542 w 427007"/>
                <a:gd name="connsiteY31" fmla="*/ 219456 h 518160"/>
                <a:gd name="connsiteX32" fmla="*/ 396448 w 427007"/>
                <a:gd name="connsiteY32" fmla="*/ 220980 h 518160"/>
                <a:gd name="connsiteX33" fmla="*/ 425404 w 427007"/>
                <a:gd name="connsiteY33" fmla="*/ 200406 h 518160"/>
                <a:gd name="connsiteX34" fmla="*/ 406354 w 427007"/>
                <a:gd name="connsiteY34" fmla="*/ 161544 h 51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7007" h="518160">
                  <a:moveTo>
                    <a:pt x="406354" y="161544"/>
                  </a:moveTo>
                  <a:lnTo>
                    <a:pt x="327868" y="135636"/>
                  </a:lnTo>
                  <a:cubicBezTo>
                    <a:pt x="327868" y="135636"/>
                    <a:pt x="284434" y="35052"/>
                    <a:pt x="282910" y="32004"/>
                  </a:cubicBezTo>
                  <a:cubicBezTo>
                    <a:pt x="272242" y="12954"/>
                    <a:pt x="252430" y="0"/>
                    <a:pt x="229570" y="0"/>
                  </a:cubicBezTo>
                  <a:cubicBezTo>
                    <a:pt x="220426" y="0"/>
                    <a:pt x="211282" y="2286"/>
                    <a:pt x="203662" y="6096"/>
                  </a:cubicBezTo>
                  <a:lnTo>
                    <a:pt x="96982" y="48006"/>
                  </a:lnTo>
                  <a:cubicBezTo>
                    <a:pt x="89362" y="51054"/>
                    <a:pt x="83266" y="57150"/>
                    <a:pt x="80218" y="64770"/>
                  </a:cubicBezTo>
                  <a:lnTo>
                    <a:pt x="42118" y="156210"/>
                  </a:lnTo>
                  <a:cubicBezTo>
                    <a:pt x="36022" y="171450"/>
                    <a:pt x="42880" y="189738"/>
                    <a:pt x="58882" y="195834"/>
                  </a:cubicBezTo>
                  <a:cubicBezTo>
                    <a:pt x="62692" y="197358"/>
                    <a:pt x="66502" y="198120"/>
                    <a:pt x="70312" y="198120"/>
                  </a:cubicBezTo>
                  <a:cubicBezTo>
                    <a:pt x="82504" y="198120"/>
                    <a:pt x="93934" y="191262"/>
                    <a:pt x="98506" y="179070"/>
                  </a:cubicBezTo>
                  <a:lnTo>
                    <a:pt x="129748" y="99822"/>
                  </a:lnTo>
                  <a:lnTo>
                    <a:pt x="161752" y="87630"/>
                  </a:lnTo>
                  <a:lnTo>
                    <a:pt x="109174" y="344424"/>
                  </a:lnTo>
                  <a:lnTo>
                    <a:pt x="7066" y="468630"/>
                  </a:lnTo>
                  <a:cubicBezTo>
                    <a:pt x="-3602" y="481584"/>
                    <a:pt x="-2078" y="500634"/>
                    <a:pt x="10876" y="511302"/>
                  </a:cubicBezTo>
                  <a:cubicBezTo>
                    <a:pt x="16210" y="515874"/>
                    <a:pt x="23068" y="518160"/>
                    <a:pt x="29926" y="518160"/>
                  </a:cubicBezTo>
                  <a:cubicBezTo>
                    <a:pt x="39070" y="518160"/>
                    <a:pt x="47452" y="514350"/>
                    <a:pt x="53548" y="506730"/>
                  </a:cubicBezTo>
                  <a:lnTo>
                    <a:pt x="160228" y="377190"/>
                  </a:lnTo>
                  <a:cubicBezTo>
                    <a:pt x="163276" y="373380"/>
                    <a:pt x="165562" y="368808"/>
                    <a:pt x="166324" y="364236"/>
                  </a:cubicBezTo>
                  <a:lnTo>
                    <a:pt x="184612" y="275844"/>
                  </a:lnTo>
                  <a:lnTo>
                    <a:pt x="266908" y="335280"/>
                  </a:lnTo>
                  <a:lnTo>
                    <a:pt x="266908" y="487680"/>
                  </a:lnTo>
                  <a:cubicBezTo>
                    <a:pt x="266908" y="504444"/>
                    <a:pt x="280624" y="518160"/>
                    <a:pt x="297388" y="518160"/>
                  </a:cubicBezTo>
                  <a:cubicBezTo>
                    <a:pt x="314152" y="518160"/>
                    <a:pt x="327868" y="504444"/>
                    <a:pt x="327868" y="487680"/>
                  </a:cubicBezTo>
                  <a:lnTo>
                    <a:pt x="327868" y="320040"/>
                  </a:lnTo>
                  <a:cubicBezTo>
                    <a:pt x="327868" y="310134"/>
                    <a:pt x="323296" y="300990"/>
                    <a:pt x="315676" y="295656"/>
                  </a:cubicBezTo>
                  <a:lnTo>
                    <a:pt x="241762" y="241554"/>
                  </a:lnTo>
                  <a:lnTo>
                    <a:pt x="262336" y="138684"/>
                  </a:lnTo>
                  <a:lnTo>
                    <a:pt x="276814" y="172212"/>
                  </a:lnTo>
                  <a:cubicBezTo>
                    <a:pt x="280624" y="179832"/>
                    <a:pt x="286720" y="185928"/>
                    <a:pt x="295102" y="188976"/>
                  </a:cubicBezTo>
                  <a:lnTo>
                    <a:pt x="386542" y="219456"/>
                  </a:lnTo>
                  <a:cubicBezTo>
                    <a:pt x="389590" y="220218"/>
                    <a:pt x="392638" y="220980"/>
                    <a:pt x="396448" y="220980"/>
                  </a:cubicBezTo>
                  <a:cubicBezTo>
                    <a:pt x="409402" y="220980"/>
                    <a:pt x="420832" y="212598"/>
                    <a:pt x="425404" y="200406"/>
                  </a:cubicBezTo>
                  <a:cubicBezTo>
                    <a:pt x="430738" y="184404"/>
                    <a:pt x="422356" y="166878"/>
                    <a:pt x="406354" y="161544"/>
                  </a:cubicBezTo>
                  <a:close/>
                </a:path>
              </a:pathLst>
            </a:custGeom>
            <a:solidFill>
              <a:schemeClr val="accent4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1536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 descr="표식">
            <a:extLst>
              <a:ext uri="{FF2B5EF4-FFF2-40B4-BE49-F238E27FC236}">
                <a16:creationId xmlns:a16="http://schemas.microsoft.com/office/drawing/2014/main" id="{7AB09F37-45D9-44A3-8371-C93D73978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2121" y="2971800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600C4C-D9CE-4EA1-8553-07487669047A}"/>
              </a:ext>
            </a:extLst>
          </p:cNvPr>
          <p:cNvSpPr txBox="1"/>
          <p:nvPr/>
        </p:nvSpPr>
        <p:spPr>
          <a:xfrm>
            <a:off x="1998577" y="3886200"/>
            <a:ext cx="138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Start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5" name="그래픽 14" descr="표식">
            <a:extLst>
              <a:ext uri="{FF2B5EF4-FFF2-40B4-BE49-F238E27FC236}">
                <a16:creationId xmlns:a16="http://schemas.microsoft.com/office/drawing/2014/main" id="{D7BB13D2-1173-4BB0-9B26-2352DCC4B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5479" y="2971800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678224-96A3-4982-96BA-F9D0E06760C0}"/>
              </a:ext>
            </a:extLst>
          </p:cNvPr>
          <p:cNvSpPr txBox="1"/>
          <p:nvPr/>
        </p:nvSpPr>
        <p:spPr>
          <a:xfrm>
            <a:off x="8811938" y="3886199"/>
            <a:ext cx="138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End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FD22138-3CAC-423F-A8CB-301A6967F4BC}"/>
              </a:ext>
            </a:extLst>
          </p:cNvPr>
          <p:cNvSpPr/>
          <p:nvPr/>
        </p:nvSpPr>
        <p:spPr>
          <a:xfrm>
            <a:off x="3136900" y="2944556"/>
            <a:ext cx="5918200" cy="1435635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50800" cap="rnd">
            <a:solidFill>
              <a:schemeClr val="accent4">
                <a:alpha val="98000"/>
              </a:schemeClr>
            </a:solidFill>
            <a:prstDash val="lg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4C86AB-0509-431F-9EFC-1851F391BAF8}"/>
              </a:ext>
            </a:extLst>
          </p:cNvPr>
          <p:cNvSpPr txBox="1"/>
          <p:nvPr/>
        </p:nvSpPr>
        <p:spPr>
          <a:xfrm>
            <a:off x="4627311" y="5054598"/>
            <a:ext cx="2937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Use T map API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0900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 descr="오른쪽 화살표">
            <a:extLst>
              <a:ext uri="{FF2B5EF4-FFF2-40B4-BE49-F238E27FC236}">
                <a16:creationId xmlns:a16="http://schemas.microsoft.com/office/drawing/2014/main" id="{D8C3FDE7-0457-4766-8CDD-14C237545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4625" y="2971800"/>
            <a:ext cx="914400" cy="914400"/>
          </a:xfrm>
          <a:prstGeom prst="rect">
            <a:avLst/>
          </a:prstGeom>
        </p:spPr>
      </p:pic>
      <p:pic>
        <p:nvPicPr>
          <p:cNvPr id="13" name="그래픽 12" descr="표식">
            <a:extLst>
              <a:ext uri="{FF2B5EF4-FFF2-40B4-BE49-F238E27FC236}">
                <a16:creationId xmlns:a16="http://schemas.microsoft.com/office/drawing/2014/main" id="{8B1D71E1-C964-4660-9B74-359C579E1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45479" y="2971800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C4CF8C-10BD-41A8-AC4A-3A2E9D761C5C}"/>
              </a:ext>
            </a:extLst>
          </p:cNvPr>
          <p:cNvSpPr txBox="1"/>
          <p:nvPr/>
        </p:nvSpPr>
        <p:spPr>
          <a:xfrm>
            <a:off x="8811938" y="3886199"/>
            <a:ext cx="138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End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6" name="그래픽 15" descr="세발자전거">
            <a:extLst>
              <a:ext uri="{FF2B5EF4-FFF2-40B4-BE49-F238E27FC236}">
                <a16:creationId xmlns:a16="http://schemas.microsoft.com/office/drawing/2014/main" id="{E17CE714-85FA-45F0-BCC8-8C0B46908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0240" y="2240280"/>
            <a:ext cx="731520" cy="731520"/>
          </a:xfrm>
          <a:prstGeom prst="rect">
            <a:avLst/>
          </a:prstGeom>
        </p:spPr>
      </p:pic>
      <p:pic>
        <p:nvPicPr>
          <p:cNvPr id="17" name="그래픽 16" descr="표식">
            <a:extLst>
              <a:ext uri="{FF2B5EF4-FFF2-40B4-BE49-F238E27FC236}">
                <a16:creationId xmlns:a16="http://schemas.microsoft.com/office/drawing/2014/main" id="{4D5A4516-1783-4868-A43A-695AD52CE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2121" y="297180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062DA2-C682-4400-86B4-D6B3C8F0CC4C}"/>
              </a:ext>
            </a:extLst>
          </p:cNvPr>
          <p:cNvSpPr txBox="1"/>
          <p:nvPr/>
        </p:nvSpPr>
        <p:spPr>
          <a:xfrm>
            <a:off x="1998577" y="3886200"/>
            <a:ext cx="138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Start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3581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 descr="오른쪽 화살표">
            <a:extLst>
              <a:ext uri="{FF2B5EF4-FFF2-40B4-BE49-F238E27FC236}">
                <a16:creationId xmlns:a16="http://schemas.microsoft.com/office/drawing/2014/main" id="{914C66A6-A351-436B-B3DD-7438DBAAE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4625" y="2971800"/>
            <a:ext cx="914400" cy="9144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AB29ED5-EC1B-4BA8-BA31-38EC37D95FF6}"/>
              </a:ext>
            </a:extLst>
          </p:cNvPr>
          <p:cNvGrpSpPr/>
          <p:nvPr/>
        </p:nvGrpSpPr>
        <p:grpSpPr>
          <a:xfrm>
            <a:off x="1998577" y="2971800"/>
            <a:ext cx="1381487" cy="1376065"/>
            <a:chOff x="1998577" y="2971800"/>
            <a:chExt cx="1381487" cy="1376065"/>
          </a:xfrm>
        </p:grpSpPr>
        <p:pic>
          <p:nvPicPr>
            <p:cNvPr id="15" name="그래픽 14" descr="표식">
              <a:extLst>
                <a:ext uri="{FF2B5EF4-FFF2-40B4-BE49-F238E27FC236}">
                  <a16:creationId xmlns:a16="http://schemas.microsoft.com/office/drawing/2014/main" id="{44276123-E16C-4807-B767-D98D179F9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152196-7C25-402C-8F22-BBD172448F00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3BBAF00-025B-45B3-BFD9-7E4FD1489094}"/>
              </a:ext>
            </a:extLst>
          </p:cNvPr>
          <p:cNvGrpSpPr/>
          <p:nvPr/>
        </p:nvGrpSpPr>
        <p:grpSpPr>
          <a:xfrm>
            <a:off x="8811938" y="2971800"/>
            <a:ext cx="1381487" cy="1376064"/>
            <a:chOff x="8811938" y="2971800"/>
            <a:chExt cx="1381487" cy="1376064"/>
          </a:xfrm>
        </p:grpSpPr>
        <p:pic>
          <p:nvPicPr>
            <p:cNvPr id="18" name="그래픽 17" descr="표식">
              <a:extLst>
                <a:ext uri="{FF2B5EF4-FFF2-40B4-BE49-F238E27FC236}">
                  <a16:creationId xmlns:a16="http://schemas.microsoft.com/office/drawing/2014/main" id="{709527CA-7B85-458A-BAC2-36F0EED20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9E4468-97A5-47F7-AC16-665A13799B1E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0" name="그래픽 19" descr="세발자전거">
            <a:extLst>
              <a:ext uri="{FF2B5EF4-FFF2-40B4-BE49-F238E27FC236}">
                <a16:creationId xmlns:a16="http://schemas.microsoft.com/office/drawing/2014/main" id="{EC2FCBDF-E560-4BE3-B943-B66B35ABC5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0240" y="2240280"/>
            <a:ext cx="731520" cy="73152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547A28-64AA-43B5-86F2-018D2D14AE44}"/>
              </a:ext>
            </a:extLst>
          </p:cNvPr>
          <p:cNvGrpSpPr/>
          <p:nvPr/>
        </p:nvGrpSpPr>
        <p:grpSpPr>
          <a:xfrm>
            <a:off x="4037206" y="3114645"/>
            <a:ext cx="1466594" cy="1085910"/>
            <a:chOff x="6014096" y="4224579"/>
            <a:chExt cx="1955458" cy="1447880"/>
          </a:xfrm>
        </p:grpSpPr>
        <p:pic>
          <p:nvPicPr>
            <p:cNvPr id="22" name="그래픽 21" descr="표식">
              <a:extLst>
                <a:ext uri="{FF2B5EF4-FFF2-40B4-BE49-F238E27FC236}">
                  <a16:creationId xmlns:a16="http://schemas.microsoft.com/office/drawing/2014/main" id="{6F50406D-1A21-4906-B83D-6A7A21F5A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74DE8D-7E28-4099-A7F8-9B5A2F52AC07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1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1F7B120-8318-4899-9BEC-F7D68EE04999}"/>
              </a:ext>
            </a:extLst>
          </p:cNvPr>
          <p:cNvGrpSpPr/>
          <p:nvPr/>
        </p:nvGrpSpPr>
        <p:grpSpPr>
          <a:xfrm>
            <a:off x="6682087" y="3114645"/>
            <a:ext cx="1466594" cy="1085910"/>
            <a:chOff x="9313895" y="4347864"/>
            <a:chExt cx="1955458" cy="1447880"/>
          </a:xfrm>
        </p:grpSpPr>
        <p:pic>
          <p:nvPicPr>
            <p:cNvPr id="25" name="그래픽 24" descr="표식">
              <a:extLst>
                <a:ext uri="{FF2B5EF4-FFF2-40B4-BE49-F238E27FC236}">
                  <a16:creationId xmlns:a16="http://schemas.microsoft.com/office/drawing/2014/main" id="{C7A71CF2-A1E6-4D2C-8618-14498D824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5759A8-0CC9-4722-873D-A49415815467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2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7" name="그래픽 26" descr="오른쪽 화살표">
            <a:extLst>
              <a:ext uri="{FF2B5EF4-FFF2-40B4-BE49-F238E27FC236}">
                <a16:creationId xmlns:a16="http://schemas.microsoft.com/office/drawing/2014/main" id="{0596EC96-F186-4813-89BE-7ECA3A068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181" y="3200400"/>
            <a:ext cx="457200" cy="457200"/>
          </a:xfrm>
          <a:prstGeom prst="rect">
            <a:avLst/>
          </a:prstGeom>
        </p:spPr>
      </p:pic>
      <p:pic>
        <p:nvPicPr>
          <p:cNvPr id="28" name="그래픽 27" descr="오른쪽 화살표">
            <a:extLst>
              <a:ext uri="{FF2B5EF4-FFF2-40B4-BE49-F238E27FC236}">
                <a16:creationId xmlns:a16="http://schemas.microsoft.com/office/drawing/2014/main" id="{BA919050-4D11-4179-B505-824E3D97F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1562" y="3200400"/>
            <a:ext cx="457200" cy="457200"/>
          </a:xfrm>
          <a:prstGeom prst="rect">
            <a:avLst/>
          </a:prstGeom>
        </p:spPr>
      </p:pic>
      <p:pic>
        <p:nvPicPr>
          <p:cNvPr id="29" name="그래픽 28" descr="걷기">
            <a:extLst>
              <a:ext uri="{FF2B5EF4-FFF2-40B4-BE49-F238E27FC236}">
                <a16:creationId xmlns:a16="http://schemas.microsoft.com/office/drawing/2014/main" id="{0F1B83E1-5C30-4008-A026-F0D006A00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87517" y="2386584"/>
            <a:ext cx="585216" cy="585216"/>
          </a:xfrm>
          <a:prstGeom prst="rect">
            <a:avLst/>
          </a:prstGeom>
        </p:spPr>
      </p:pic>
      <p:pic>
        <p:nvPicPr>
          <p:cNvPr id="30" name="그래픽 29" descr="걷기">
            <a:extLst>
              <a:ext uri="{FF2B5EF4-FFF2-40B4-BE49-F238E27FC236}">
                <a16:creationId xmlns:a16="http://schemas.microsoft.com/office/drawing/2014/main" id="{49511D0C-9B0B-43D7-AE97-9802DB5025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19267" y="2386584"/>
            <a:ext cx="585216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9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BBE8161-0D90-44A3-B229-345DE8A602C8}"/>
              </a:ext>
            </a:extLst>
          </p:cNvPr>
          <p:cNvGrpSpPr/>
          <p:nvPr/>
        </p:nvGrpSpPr>
        <p:grpSpPr>
          <a:xfrm>
            <a:off x="1998577" y="2971800"/>
            <a:ext cx="1381487" cy="1376065"/>
            <a:chOff x="1998577" y="2971800"/>
            <a:chExt cx="1381487" cy="1376065"/>
          </a:xfrm>
        </p:grpSpPr>
        <p:pic>
          <p:nvPicPr>
            <p:cNvPr id="13" name="그래픽 12" descr="표식">
              <a:extLst>
                <a:ext uri="{FF2B5EF4-FFF2-40B4-BE49-F238E27FC236}">
                  <a16:creationId xmlns:a16="http://schemas.microsoft.com/office/drawing/2014/main" id="{14028D57-27FD-47BC-9843-36B126C53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B52158-D6AB-4444-B11F-DEA6206AE132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451A66E-D3CE-4E0A-AA91-2CCBBD76B954}"/>
              </a:ext>
            </a:extLst>
          </p:cNvPr>
          <p:cNvGrpSpPr/>
          <p:nvPr/>
        </p:nvGrpSpPr>
        <p:grpSpPr>
          <a:xfrm>
            <a:off x="8811938" y="2971800"/>
            <a:ext cx="1381487" cy="1376064"/>
            <a:chOff x="8811938" y="2971800"/>
            <a:chExt cx="1381487" cy="1376064"/>
          </a:xfrm>
        </p:grpSpPr>
        <p:pic>
          <p:nvPicPr>
            <p:cNvPr id="17" name="그래픽 16" descr="표식">
              <a:extLst>
                <a:ext uri="{FF2B5EF4-FFF2-40B4-BE49-F238E27FC236}">
                  <a16:creationId xmlns:a16="http://schemas.microsoft.com/office/drawing/2014/main" id="{F6049A0B-B1D4-414A-B181-CCF2A0C2E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73A78E-0846-4E0C-8433-D5FC440913D7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19" name="그래픽 18" descr="세발자전거">
            <a:extLst>
              <a:ext uri="{FF2B5EF4-FFF2-40B4-BE49-F238E27FC236}">
                <a16:creationId xmlns:a16="http://schemas.microsoft.com/office/drawing/2014/main" id="{544BC5AC-C501-4FE1-A34A-685F75314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0240" y="2240280"/>
            <a:ext cx="731520" cy="73152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295CCD5-5478-489C-8438-8001B676DE6F}"/>
              </a:ext>
            </a:extLst>
          </p:cNvPr>
          <p:cNvGrpSpPr/>
          <p:nvPr/>
        </p:nvGrpSpPr>
        <p:grpSpPr>
          <a:xfrm>
            <a:off x="4037206" y="3114645"/>
            <a:ext cx="1466594" cy="1085910"/>
            <a:chOff x="6014096" y="4224579"/>
            <a:chExt cx="1955458" cy="1447880"/>
          </a:xfrm>
        </p:grpSpPr>
        <p:pic>
          <p:nvPicPr>
            <p:cNvPr id="21" name="그래픽 20" descr="표식">
              <a:extLst>
                <a:ext uri="{FF2B5EF4-FFF2-40B4-BE49-F238E27FC236}">
                  <a16:creationId xmlns:a16="http://schemas.microsoft.com/office/drawing/2014/main" id="{60180D28-2485-44C6-B30F-2942F2F90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DEC375-F75E-40C6-9E5A-F5750D270E94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1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DC7F893-DFF6-4A21-8509-AEC89120145E}"/>
              </a:ext>
            </a:extLst>
          </p:cNvPr>
          <p:cNvGrpSpPr/>
          <p:nvPr/>
        </p:nvGrpSpPr>
        <p:grpSpPr>
          <a:xfrm>
            <a:off x="6682087" y="3114645"/>
            <a:ext cx="1466594" cy="1085910"/>
            <a:chOff x="9313895" y="4347864"/>
            <a:chExt cx="1955458" cy="1447880"/>
          </a:xfrm>
        </p:grpSpPr>
        <p:pic>
          <p:nvPicPr>
            <p:cNvPr id="24" name="그래픽 23" descr="표식">
              <a:extLst>
                <a:ext uri="{FF2B5EF4-FFF2-40B4-BE49-F238E27FC236}">
                  <a16:creationId xmlns:a16="http://schemas.microsoft.com/office/drawing/2014/main" id="{68D0314D-157B-4A06-BDF2-0077E3864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44684C-AFB0-4821-8D06-EB1C0D142380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2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6" name="그래픽 25" descr="걷기">
            <a:extLst>
              <a:ext uri="{FF2B5EF4-FFF2-40B4-BE49-F238E27FC236}">
                <a16:creationId xmlns:a16="http://schemas.microsoft.com/office/drawing/2014/main" id="{9122414C-8134-4234-8BDE-FDE7F28061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7517" y="2386584"/>
            <a:ext cx="585216" cy="585216"/>
          </a:xfrm>
          <a:prstGeom prst="rect">
            <a:avLst/>
          </a:prstGeom>
        </p:spPr>
      </p:pic>
      <p:pic>
        <p:nvPicPr>
          <p:cNvPr id="27" name="그래픽 26" descr="걷기">
            <a:extLst>
              <a:ext uri="{FF2B5EF4-FFF2-40B4-BE49-F238E27FC236}">
                <a16:creationId xmlns:a16="http://schemas.microsoft.com/office/drawing/2014/main" id="{73C1B09A-6C53-4772-B301-D875C0EA6B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9267" y="2386584"/>
            <a:ext cx="585216" cy="585216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9BE64913-7980-4EF8-935E-5D345C7CEAA0}"/>
              </a:ext>
            </a:extLst>
          </p:cNvPr>
          <p:cNvSpPr/>
          <p:nvPr/>
        </p:nvSpPr>
        <p:spPr>
          <a:xfrm>
            <a:off x="3051235" y="3290606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solidFill>
              <a:schemeClr val="accent4"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6819711C-36F2-41F8-8F2A-C6218E13EEFD}"/>
              </a:ext>
            </a:extLst>
          </p:cNvPr>
          <p:cNvSpPr/>
          <p:nvPr/>
        </p:nvSpPr>
        <p:spPr>
          <a:xfrm>
            <a:off x="7758284" y="3257595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solidFill>
              <a:schemeClr val="accent4"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BDF011D7-A983-4238-8D49-DD6BCB95CA50}"/>
              </a:ext>
            </a:extLst>
          </p:cNvPr>
          <p:cNvSpPr/>
          <p:nvPr/>
        </p:nvSpPr>
        <p:spPr>
          <a:xfrm>
            <a:off x="5017623" y="3196694"/>
            <a:ext cx="2150641" cy="521702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8100" cap="rnd">
            <a:solidFill>
              <a:schemeClr val="accent6"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1C0E0E-8276-483A-9973-D6C161A3BAF3}"/>
              </a:ext>
            </a:extLst>
          </p:cNvPr>
          <p:cNvSpPr txBox="1"/>
          <p:nvPr/>
        </p:nvSpPr>
        <p:spPr>
          <a:xfrm>
            <a:off x="4627311" y="5054598"/>
            <a:ext cx="2937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Use T map API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613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11F6339-19AE-4CAC-A6E6-A911D10AEB8D}"/>
              </a:ext>
            </a:extLst>
          </p:cNvPr>
          <p:cNvGrpSpPr/>
          <p:nvPr/>
        </p:nvGrpSpPr>
        <p:grpSpPr>
          <a:xfrm>
            <a:off x="1998577" y="2971800"/>
            <a:ext cx="1381487" cy="1376065"/>
            <a:chOff x="1998577" y="2971800"/>
            <a:chExt cx="1381487" cy="1376065"/>
          </a:xfrm>
        </p:grpSpPr>
        <p:pic>
          <p:nvPicPr>
            <p:cNvPr id="33" name="그래픽 32" descr="표식">
              <a:extLst>
                <a:ext uri="{FF2B5EF4-FFF2-40B4-BE49-F238E27FC236}">
                  <a16:creationId xmlns:a16="http://schemas.microsoft.com/office/drawing/2014/main" id="{FD056853-866D-491E-8F92-E5386A1E5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9C6B4D4-5A5A-47C3-955E-33F3F98C5525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80B96C-E631-42A9-9320-C6C1323C39E8}"/>
              </a:ext>
            </a:extLst>
          </p:cNvPr>
          <p:cNvGrpSpPr/>
          <p:nvPr/>
        </p:nvGrpSpPr>
        <p:grpSpPr>
          <a:xfrm>
            <a:off x="8811938" y="2971800"/>
            <a:ext cx="1381487" cy="1376064"/>
            <a:chOff x="8811938" y="2971800"/>
            <a:chExt cx="1381487" cy="1376064"/>
          </a:xfrm>
        </p:grpSpPr>
        <p:pic>
          <p:nvPicPr>
            <p:cNvPr id="42" name="그래픽 41" descr="표식">
              <a:extLst>
                <a:ext uri="{FF2B5EF4-FFF2-40B4-BE49-F238E27FC236}">
                  <a16:creationId xmlns:a16="http://schemas.microsoft.com/office/drawing/2014/main" id="{15ABEA59-9AD4-41E0-9F2D-06B3946D2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50BF6F-7C95-43A9-A030-321880C766AD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44" name="그래픽 43" descr="세발자전거">
            <a:extLst>
              <a:ext uri="{FF2B5EF4-FFF2-40B4-BE49-F238E27FC236}">
                <a16:creationId xmlns:a16="http://schemas.microsoft.com/office/drawing/2014/main" id="{E45E8B1D-4311-40CF-BA73-29E831118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0240" y="2240280"/>
            <a:ext cx="731520" cy="731520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78515926-9290-45DA-A722-1E75A7FE68E4}"/>
              </a:ext>
            </a:extLst>
          </p:cNvPr>
          <p:cNvGrpSpPr/>
          <p:nvPr/>
        </p:nvGrpSpPr>
        <p:grpSpPr>
          <a:xfrm>
            <a:off x="4037206" y="3114645"/>
            <a:ext cx="1466594" cy="1085910"/>
            <a:chOff x="6014096" y="4224579"/>
            <a:chExt cx="1955458" cy="1447880"/>
          </a:xfrm>
        </p:grpSpPr>
        <p:pic>
          <p:nvPicPr>
            <p:cNvPr id="46" name="그래픽 45" descr="표식">
              <a:extLst>
                <a:ext uri="{FF2B5EF4-FFF2-40B4-BE49-F238E27FC236}">
                  <a16:creationId xmlns:a16="http://schemas.microsoft.com/office/drawing/2014/main" id="{58D9C4C9-202B-43EE-A523-97322BF62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FC815A-5516-497C-B4BC-B55965567942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1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9FF81F4-EA6A-4ED7-8666-BBF70CCA9C8F}"/>
              </a:ext>
            </a:extLst>
          </p:cNvPr>
          <p:cNvGrpSpPr/>
          <p:nvPr/>
        </p:nvGrpSpPr>
        <p:grpSpPr>
          <a:xfrm>
            <a:off x="6682087" y="3114645"/>
            <a:ext cx="1466594" cy="1085910"/>
            <a:chOff x="9313895" y="4347864"/>
            <a:chExt cx="1955458" cy="1447880"/>
          </a:xfrm>
        </p:grpSpPr>
        <p:pic>
          <p:nvPicPr>
            <p:cNvPr id="49" name="그래픽 48" descr="표식">
              <a:extLst>
                <a:ext uri="{FF2B5EF4-FFF2-40B4-BE49-F238E27FC236}">
                  <a16:creationId xmlns:a16="http://schemas.microsoft.com/office/drawing/2014/main" id="{E18DC0F7-50BA-4FEA-9D24-AE768ED02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72F5B96-F2DE-494E-9868-DA6E15156A11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2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51" name="그래픽 50" descr="걷기">
            <a:extLst>
              <a:ext uri="{FF2B5EF4-FFF2-40B4-BE49-F238E27FC236}">
                <a16:creationId xmlns:a16="http://schemas.microsoft.com/office/drawing/2014/main" id="{C9205422-8697-4C63-BC86-2C8BD774F2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7517" y="2386584"/>
            <a:ext cx="585216" cy="585216"/>
          </a:xfrm>
          <a:prstGeom prst="rect">
            <a:avLst/>
          </a:prstGeom>
        </p:spPr>
      </p:pic>
      <p:pic>
        <p:nvPicPr>
          <p:cNvPr id="52" name="그래픽 51" descr="걷기">
            <a:extLst>
              <a:ext uri="{FF2B5EF4-FFF2-40B4-BE49-F238E27FC236}">
                <a16:creationId xmlns:a16="http://schemas.microsoft.com/office/drawing/2014/main" id="{1856F632-726B-407C-8C2D-34195FFF0D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9267" y="2386584"/>
            <a:ext cx="585216" cy="585216"/>
          </a:xfrm>
          <a:prstGeom prst="rect">
            <a:avLst/>
          </a:prstGeom>
        </p:spPr>
      </p:pic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95A7BF00-82A6-490D-87C5-678B9E55B063}"/>
              </a:ext>
            </a:extLst>
          </p:cNvPr>
          <p:cNvSpPr/>
          <p:nvPr/>
        </p:nvSpPr>
        <p:spPr>
          <a:xfrm>
            <a:off x="3051235" y="3290606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solidFill>
              <a:schemeClr val="accent4"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84805233-F69B-4662-9BE1-8543A1AB8A5F}"/>
              </a:ext>
            </a:extLst>
          </p:cNvPr>
          <p:cNvSpPr/>
          <p:nvPr/>
        </p:nvSpPr>
        <p:spPr>
          <a:xfrm>
            <a:off x="7758284" y="3257595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solidFill>
              <a:schemeClr val="accent4"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B4ADB05B-E665-4A94-B148-4EA5418A2076}"/>
              </a:ext>
            </a:extLst>
          </p:cNvPr>
          <p:cNvSpPr/>
          <p:nvPr/>
        </p:nvSpPr>
        <p:spPr>
          <a:xfrm>
            <a:off x="5017623" y="3196694"/>
            <a:ext cx="2150641" cy="521702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8100" cap="rnd">
            <a:solidFill>
              <a:schemeClr val="bg2">
                <a:lumMod val="90000"/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572D20-E483-4EB1-974E-ACD3C12D936C}"/>
              </a:ext>
            </a:extLst>
          </p:cNvPr>
          <p:cNvSpPr txBox="1"/>
          <p:nvPr/>
        </p:nvSpPr>
        <p:spPr>
          <a:xfrm>
            <a:off x="4627311" y="5054598"/>
            <a:ext cx="2937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Use T map API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7" name="그래픽 56" descr="닫기">
            <a:extLst>
              <a:ext uri="{FF2B5EF4-FFF2-40B4-BE49-F238E27FC236}">
                <a16:creationId xmlns:a16="http://schemas.microsoft.com/office/drawing/2014/main" id="{A2C6E526-2C56-48BA-A4AC-B6504EEAE7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59890" y="348609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10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E86D5DF-73BF-4E12-A1FF-150FDD72A328}"/>
              </a:ext>
            </a:extLst>
          </p:cNvPr>
          <p:cNvGrpSpPr/>
          <p:nvPr/>
        </p:nvGrpSpPr>
        <p:grpSpPr>
          <a:xfrm>
            <a:off x="1998577" y="2971800"/>
            <a:ext cx="1381487" cy="1376065"/>
            <a:chOff x="1998577" y="2971800"/>
            <a:chExt cx="1381487" cy="1376065"/>
          </a:xfrm>
        </p:grpSpPr>
        <p:pic>
          <p:nvPicPr>
            <p:cNvPr id="13" name="그래픽 12" descr="표식">
              <a:extLst>
                <a:ext uri="{FF2B5EF4-FFF2-40B4-BE49-F238E27FC236}">
                  <a16:creationId xmlns:a16="http://schemas.microsoft.com/office/drawing/2014/main" id="{5C3A9410-40D3-499A-8E14-29E4C0A55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6F4029-8486-4017-9701-E497F2A404FB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167F325-CB2B-4251-B8E5-1431F8707476}"/>
              </a:ext>
            </a:extLst>
          </p:cNvPr>
          <p:cNvGrpSpPr/>
          <p:nvPr/>
        </p:nvGrpSpPr>
        <p:grpSpPr>
          <a:xfrm>
            <a:off x="8811938" y="2971800"/>
            <a:ext cx="1381487" cy="1376064"/>
            <a:chOff x="8811938" y="2971800"/>
            <a:chExt cx="1381487" cy="1376064"/>
          </a:xfrm>
        </p:grpSpPr>
        <p:pic>
          <p:nvPicPr>
            <p:cNvPr id="17" name="그래픽 16" descr="표식">
              <a:extLst>
                <a:ext uri="{FF2B5EF4-FFF2-40B4-BE49-F238E27FC236}">
                  <a16:creationId xmlns:a16="http://schemas.microsoft.com/office/drawing/2014/main" id="{4A14D6D1-D80D-404A-BBC5-20549CF9B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879923-FAFB-4797-BE09-A4CC1044B590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19" name="그래픽 18" descr="세발자전거">
            <a:extLst>
              <a:ext uri="{FF2B5EF4-FFF2-40B4-BE49-F238E27FC236}">
                <a16:creationId xmlns:a16="http://schemas.microsoft.com/office/drawing/2014/main" id="{51EAFE07-B58C-4815-B991-BC27DEDA4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0240" y="2240280"/>
            <a:ext cx="731520" cy="73152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4B900E-A77B-44AE-82C8-B861553C72D8}"/>
              </a:ext>
            </a:extLst>
          </p:cNvPr>
          <p:cNvGrpSpPr/>
          <p:nvPr/>
        </p:nvGrpSpPr>
        <p:grpSpPr>
          <a:xfrm>
            <a:off x="4037206" y="3114645"/>
            <a:ext cx="1466594" cy="1085910"/>
            <a:chOff x="6014096" y="4224579"/>
            <a:chExt cx="1955458" cy="1447880"/>
          </a:xfrm>
        </p:grpSpPr>
        <p:pic>
          <p:nvPicPr>
            <p:cNvPr id="21" name="그래픽 20" descr="표식">
              <a:extLst>
                <a:ext uri="{FF2B5EF4-FFF2-40B4-BE49-F238E27FC236}">
                  <a16:creationId xmlns:a16="http://schemas.microsoft.com/office/drawing/2014/main" id="{0438D8B1-1E26-4272-9E44-C2ABE0F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838FCA-05DB-4183-AA23-7B650DAFC823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1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D52999-3387-49A5-857C-CEC06F335772}"/>
              </a:ext>
            </a:extLst>
          </p:cNvPr>
          <p:cNvGrpSpPr/>
          <p:nvPr/>
        </p:nvGrpSpPr>
        <p:grpSpPr>
          <a:xfrm>
            <a:off x="6682087" y="3114645"/>
            <a:ext cx="1466594" cy="1085910"/>
            <a:chOff x="9313895" y="4347864"/>
            <a:chExt cx="1955458" cy="1447880"/>
          </a:xfrm>
        </p:grpSpPr>
        <p:pic>
          <p:nvPicPr>
            <p:cNvPr id="24" name="그래픽 23" descr="표식">
              <a:extLst>
                <a:ext uri="{FF2B5EF4-FFF2-40B4-BE49-F238E27FC236}">
                  <a16:creationId xmlns:a16="http://schemas.microsoft.com/office/drawing/2014/main" id="{9330BFEB-C927-42A7-A08A-BAECF6DED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915F10-5A60-49BD-807C-625E7E11EF70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2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6" name="그래픽 25" descr="걷기">
            <a:extLst>
              <a:ext uri="{FF2B5EF4-FFF2-40B4-BE49-F238E27FC236}">
                <a16:creationId xmlns:a16="http://schemas.microsoft.com/office/drawing/2014/main" id="{FDD0175E-8968-4779-BADB-A218113E3D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7517" y="2386584"/>
            <a:ext cx="585216" cy="585216"/>
          </a:xfrm>
          <a:prstGeom prst="rect">
            <a:avLst/>
          </a:prstGeom>
        </p:spPr>
      </p:pic>
      <p:pic>
        <p:nvPicPr>
          <p:cNvPr id="27" name="그래픽 26" descr="걷기">
            <a:extLst>
              <a:ext uri="{FF2B5EF4-FFF2-40B4-BE49-F238E27FC236}">
                <a16:creationId xmlns:a16="http://schemas.microsoft.com/office/drawing/2014/main" id="{8F07A3FD-8846-45BF-88E8-5BE5710E35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9267" y="2386584"/>
            <a:ext cx="585216" cy="585216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9EC22C90-F4FC-4464-BF63-C2283E98ADE3}"/>
              </a:ext>
            </a:extLst>
          </p:cNvPr>
          <p:cNvSpPr/>
          <p:nvPr/>
        </p:nvSpPr>
        <p:spPr>
          <a:xfrm>
            <a:off x="3051235" y="3290606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solidFill>
              <a:schemeClr val="accent4"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9AB9D4DA-493D-488F-8590-B1DAC62A3CF2}"/>
              </a:ext>
            </a:extLst>
          </p:cNvPr>
          <p:cNvSpPr/>
          <p:nvPr/>
        </p:nvSpPr>
        <p:spPr>
          <a:xfrm>
            <a:off x="7758284" y="3257595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solidFill>
              <a:schemeClr val="accent4"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FB0D40C-1EA9-4311-80BA-84B3680A62C4}"/>
              </a:ext>
            </a:extLst>
          </p:cNvPr>
          <p:cNvSpPr/>
          <p:nvPr/>
        </p:nvSpPr>
        <p:spPr>
          <a:xfrm>
            <a:off x="5017623" y="3196694"/>
            <a:ext cx="2150641" cy="521702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8100" cap="rnd">
            <a:solidFill>
              <a:schemeClr val="accent4"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415307-8151-4220-BE57-F4B99F7D7768}"/>
              </a:ext>
            </a:extLst>
          </p:cNvPr>
          <p:cNvSpPr txBox="1"/>
          <p:nvPr/>
        </p:nvSpPr>
        <p:spPr>
          <a:xfrm>
            <a:off x="4627311" y="5054598"/>
            <a:ext cx="2937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Use T map API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19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90B6F2-C2A1-4FD6-8810-E33B7B1464A0}"/>
              </a:ext>
            </a:extLst>
          </p:cNvPr>
          <p:cNvGrpSpPr/>
          <p:nvPr/>
        </p:nvGrpSpPr>
        <p:grpSpPr>
          <a:xfrm>
            <a:off x="1998577" y="2971800"/>
            <a:ext cx="1381487" cy="1376065"/>
            <a:chOff x="1998577" y="2971800"/>
            <a:chExt cx="1381487" cy="1376065"/>
          </a:xfrm>
        </p:grpSpPr>
        <p:pic>
          <p:nvPicPr>
            <p:cNvPr id="13" name="그래픽 12" descr="표식">
              <a:extLst>
                <a:ext uri="{FF2B5EF4-FFF2-40B4-BE49-F238E27FC236}">
                  <a16:creationId xmlns:a16="http://schemas.microsoft.com/office/drawing/2014/main" id="{9D02E127-8965-4C10-B057-116D7835C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85DD0A-6A6A-4B17-AD94-82A3E251EA1B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CA2E0CC-CE5F-43E9-9059-557DC829EA01}"/>
              </a:ext>
            </a:extLst>
          </p:cNvPr>
          <p:cNvGrpSpPr/>
          <p:nvPr/>
        </p:nvGrpSpPr>
        <p:grpSpPr>
          <a:xfrm>
            <a:off x="8811938" y="2971800"/>
            <a:ext cx="1381487" cy="1376064"/>
            <a:chOff x="8811938" y="2971800"/>
            <a:chExt cx="1381487" cy="1376064"/>
          </a:xfrm>
        </p:grpSpPr>
        <p:pic>
          <p:nvPicPr>
            <p:cNvPr id="17" name="그래픽 16" descr="표식">
              <a:extLst>
                <a:ext uri="{FF2B5EF4-FFF2-40B4-BE49-F238E27FC236}">
                  <a16:creationId xmlns:a16="http://schemas.microsoft.com/office/drawing/2014/main" id="{812F3534-B959-4241-9AD0-BF4C2F7BF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DE3387-3818-4066-BB77-5DD139E266C4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19" name="그래픽 18" descr="세발자전거">
            <a:extLst>
              <a:ext uri="{FF2B5EF4-FFF2-40B4-BE49-F238E27FC236}">
                <a16:creationId xmlns:a16="http://schemas.microsoft.com/office/drawing/2014/main" id="{0D0C4A0D-4947-4442-A18B-F6A5B9FA6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0240" y="2240280"/>
            <a:ext cx="731520" cy="73152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741A031-3438-468F-9F1A-04FA3CC2208F}"/>
              </a:ext>
            </a:extLst>
          </p:cNvPr>
          <p:cNvGrpSpPr/>
          <p:nvPr/>
        </p:nvGrpSpPr>
        <p:grpSpPr>
          <a:xfrm>
            <a:off x="4037206" y="3114645"/>
            <a:ext cx="1466594" cy="1085910"/>
            <a:chOff x="6014096" y="4224579"/>
            <a:chExt cx="1955458" cy="1447880"/>
          </a:xfrm>
        </p:grpSpPr>
        <p:pic>
          <p:nvPicPr>
            <p:cNvPr id="21" name="그래픽 20" descr="표식">
              <a:extLst>
                <a:ext uri="{FF2B5EF4-FFF2-40B4-BE49-F238E27FC236}">
                  <a16:creationId xmlns:a16="http://schemas.microsoft.com/office/drawing/2014/main" id="{36BF2886-7083-4CF7-A6AA-810E0CF92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26FEF9-CB15-4304-82E5-3AB4ECD96472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1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25DF447-0025-4F44-8D41-78A588888F79}"/>
              </a:ext>
            </a:extLst>
          </p:cNvPr>
          <p:cNvGrpSpPr/>
          <p:nvPr/>
        </p:nvGrpSpPr>
        <p:grpSpPr>
          <a:xfrm>
            <a:off x="6682087" y="3114645"/>
            <a:ext cx="1466594" cy="1085910"/>
            <a:chOff x="9313895" y="4347864"/>
            <a:chExt cx="1955458" cy="1447880"/>
          </a:xfrm>
        </p:grpSpPr>
        <p:pic>
          <p:nvPicPr>
            <p:cNvPr id="24" name="그래픽 23" descr="표식">
              <a:extLst>
                <a:ext uri="{FF2B5EF4-FFF2-40B4-BE49-F238E27FC236}">
                  <a16:creationId xmlns:a16="http://schemas.microsoft.com/office/drawing/2014/main" id="{250DB186-DDA7-40AA-B935-B8FC52691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402E98-4A97-4312-B234-7C67D8CED8DB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2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6" name="그래픽 25" descr="걷기">
            <a:extLst>
              <a:ext uri="{FF2B5EF4-FFF2-40B4-BE49-F238E27FC236}">
                <a16:creationId xmlns:a16="http://schemas.microsoft.com/office/drawing/2014/main" id="{D5D52EC5-7B7C-409E-AFBD-AFE1EFF698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87517" y="2386584"/>
            <a:ext cx="585216" cy="585216"/>
          </a:xfrm>
          <a:prstGeom prst="rect">
            <a:avLst/>
          </a:prstGeom>
        </p:spPr>
      </p:pic>
      <p:pic>
        <p:nvPicPr>
          <p:cNvPr id="27" name="그래픽 26" descr="걷기">
            <a:extLst>
              <a:ext uri="{FF2B5EF4-FFF2-40B4-BE49-F238E27FC236}">
                <a16:creationId xmlns:a16="http://schemas.microsoft.com/office/drawing/2014/main" id="{1B5A4FB8-91B2-4BAC-8960-7B87756E26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19267" y="2386584"/>
            <a:ext cx="585216" cy="585216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0189A68-86BE-4D35-BAFC-7E4397E79B30}"/>
              </a:ext>
            </a:extLst>
          </p:cNvPr>
          <p:cNvSpPr/>
          <p:nvPr/>
        </p:nvSpPr>
        <p:spPr>
          <a:xfrm>
            <a:off x="3051235" y="3290606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solidFill>
              <a:schemeClr val="bg2">
                <a:lumMod val="90000"/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1E167A4E-2989-4E3C-880B-B1367EE95D93}"/>
              </a:ext>
            </a:extLst>
          </p:cNvPr>
          <p:cNvSpPr/>
          <p:nvPr/>
        </p:nvSpPr>
        <p:spPr>
          <a:xfrm>
            <a:off x="7758284" y="3257595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solidFill>
              <a:schemeClr val="bg2">
                <a:lumMod val="90000"/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664D439A-F0F2-4D49-8C62-A0FA80724D6A}"/>
              </a:ext>
            </a:extLst>
          </p:cNvPr>
          <p:cNvSpPr/>
          <p:nvPr/>
        </p:nvSpPr>
        <p:spPr>
          <a:xfrm>
            <a:off x="5017623" y="3196694"/>
            <a:ext cx="2150641" cy="521702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8100" cap="rnd">
            <a:solidFill>
              <a:schemeClr val="bg2">
                <a:lumMod val="90000"/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B9B480-3661-4F90-ABD4-8EF39CC23250}"/>
              </a:ext>
            </a:extLst>
          </p:cNvPr>
          <p:cNvSpPr txBox="1"/>
          <p:nvPr/>
        </p:nvSpPr>
        <p:spPr>
          <a:xfrm>
            <a:off x="3380064" y="5054598"/>
            <a:ext cx="5424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How to select 2 stations?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103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타원 106">
            <a:extLst>
              <a:ext uri="{FF2B5EF4-FFF2-40B4-BE49-F238E27FC236}">
                <a16:creationId xmlns:a16="http://schemas.microsoft.com/office/drawing/2014/main" id="{CB60F57D-8EF1-4925-B735-935A4735B508}"/>
              </a:ext>
            </a:extLst>
          </p:cNvPr>
          <p:cNvSpPr/>
          <p:nvPr/>
        </p:nvSpPr>
        <p:spPr>
          <a:xfrm>
            <a:off x="6893893" y="1299862"/>
            <a:ext cx="5217572" cy="5217572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A330C57-6C13-4128-8F42-87E513132A6D}"/>
              </a:ext>
            </a:extLst>
          </p:cNvPr>
          <p:cNvSpPr/>
          <p:nvPr/>
        </p:nvSpPr>
        <p:spPr>
          <a:xfrm>
            <a:off x="126419" y="1374290"/>
            <a:ext cx="5125806" cy="5125806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0574CCE4-93BC-40F7-A517-DB10368B4B83}"/>
              </a:ext>
            </a:extLst>
          </p:cNvPr>
          <p:cNvGrpSpPr/>
          <p:nvPr/>
        </p:nvGrpSpPr>
        <p:grpSpPr>
          <a:xfrm>
            <a:off x="1998577" y="3451448"/>
            <a:ext cx="1381487" cy="1376065"/>
            <a:chOff x="1998577" y="2971800"/>
            <a:chExt cx="1381487" cy="1376065"/>
          </a:xfrm>
        </p:grpSpPr>
        <p:pic>
          <p:nvPicPr>
            <p:cNvPr id="110" name="그래픽 109" descr="표식">
              <a:extLst>
                <a:ext uri="{FF2B5EF4-FFF2-40B4-BE49-F238E27FC236}">
                  <a16:creationId xmlns:a16="http://schemas.microsoft.com/office/drawing/2014/main" id="{BE60C6E7-BEF1-40B4-8551-7035EA14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F709327-E688-4127-8350-E03BC916B8E4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6FC0AF7E-FFA1-431B-B278-5E03141ECA4C}"/>
              </a:ext>
            </a:extLst>
          </p:cNvPr>
          <p:cNvGrpSpPr/>
          <p:nvPr/>
        </p:nvGrpSpPr>
        <p:grpSpPr>
          <a:xfrm>
            <a:off x="8811938" y="3451448"/>
            <a:ext cx="1381487" cy="1376064"/>
            <a:chOff x="8811938" y="2971800"/>
            <a:chExt cx="1381487" cy="1376064"/>
          </a:xfrm>
        </p:grpSpPr>
        <p:pic>
          <p:nvPicPr>
            <p:cNvPr id="113" name="그래픽 112" descr="표식">
              <a:extLst>
                <a:ext uri="{FF2B5EF4-FFF2-40B4-BE49-F238E27FC236}">
                  <a16:creationId xmlns:a16="http://schemas.microsoft.com/office/drawing/2014/main" id="{8933FFFC-E259-4D88-9704-9CAD45A9D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BA2EF4-A73E-499E-92AD-CC3D29F9B3F8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6F052F4-304D-4FBB-9DF5-D7B0B57757BF}"/>
              </a:ext>
            </a:extLst>
          </p:cNvPr>
          <p:cNvGrpSpPr/>
          <p:nvPr/>
        </p:nvGrpSpPr>
        <p:grpSpPr>
          <a:xfrm>
            <a:off x="4037206" y="3594293"/>
            <a:ext cx="1466594" cy="1085910"/>
            <a:chOff x="6014096" y="4224579"/>
            <a:chExt cx="1955458" cy="1447880"/>
          </a:xfrm>
        </p:grpSpPr>
        <p:pic>
          <p:nvPicPr>
            <p:cNvPr id="116" name="그래픽 115" descr="표식">
              <a:extLst>
                <a:ext uri="{FF2B5EF4-FFF2-40B4-BE49-F238E27FC236}">
                  <a16:creationId xmlns:a16="http://schemas.microsoft.com/office/drawing/2014/main" id="{899803C3-4F25-4003-BBBB-B68602A1D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3144E2F-17CE-431D-9CD2-2DF65551AA43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a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3DA1329-9372-41EF-AA2A-60BF27DAE3D6}"/>
              </a:ext>
            </a:extLst>
          </p:cNvPr>
          <p:cNvGrpSpPr/>
          <p:nvPr/>
        </p:nvGrpSpPr>
        <p:grpSpPr>
          <a:xfrm>
            <a:off x="6682087" y="3594293"/>
            <a:ext cx="1466594" cy="1085910"/>
            <a:chOff x="9313895" y="4347864"/>
            <a:chExt cx="1955458" cy="1447880"/>
          </a:xfrm>
        </p:grpSpPr>
        <p:pic>
          <p:nvPicPr>
            <p:cNvPr id="119" name="그래픽 118" descr="표식">
              <a:extLst>
                <a:ext uri="{FF2B5EF4-FFF2-40B4-BE49-F238E27FC236}">
                  <a16:creationId xmlns:a16="http://schemas.microsoft.com/office/drawing/2014/main" id="{116F8291-B52C-4F54-9264-D15C3D598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BC4B00F-D463-4B76-BD49-61824D542C12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f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A374A234-C676-4E75-B898-195E31F2CCDE}"/>
              </a:ext>
            </a:extLst>
          </p:cNvPr>
          <p:cNvGrpSpPr/>
          <p:nvPr/>
        </p:nvGrpSpPr>
        <p:grpSpPr>
          <a:xfrm>
            <a:off x="2646767" y="1221815"/>
            <a:ext cx="1466594" cy="1085910"/>
            <a:chOff x="6014096" y="4224579"/>
            <a:chExt cx="1955458" cy="1447880"/>
          </a:xfrm>
        </p:grpSpPr>
        <p:pic>
          <p:nvPicPr>
            <p:cNvPr id="122" name="그래픽 121" descr="표식">
              <a:extLst>
                <a:ext uri="{FF2B5EF4-FFF2-40B4-BE49-F238E27FC236}">
                  <a16:creationId xmlns:a16="http://schemas.microsoft.com/office/drawing/2014/main" id="{5D5C0747-1A23-4731-A665-307E01F06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73684AC-B7F1-4428-AA2D-53812BA322FF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b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D7E21BE0-9BAD-4F1B-BCB7-46CECE96DE96}"/>
              </a:ext>
            </a:extLst>
          </p:cNvPr>
          <p:cNvGrpSpPr/>
          <p:nvPr/>
        </p:nvGrpSpPr>
        <p:grpSpPr>
          <a:xfrm>
            <a:off x="2689320" y="5566661"/>
            <a:ext cx="1466594" cy="1085910"/>
            <a:chOff x="6014096" y="4224579"/>
            <a:chExt cx="1955458" cy="1447880"/>
          </a:xfrm>
        </p:grpSpPr>
        <p:pic>
          <p:nvPicPr>
            <p:cNvPr id="125" name="그래픽 124" descr="표식">
              <a:extLst>
                <a:ext uri="{FF2B5EF4-FFF2-40B4-BE49-F238E27FC236}">
                  <a16:creationId xmlns:a16="http://schemas.microsoft.com/office/drawing/2014/main" id="{3C37901F-DE82-43CB-B14B-DF231B447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E634175-E82C-4EE9-B8FB-F972B1A70388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d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ABF2152D-B3F3-499B-A85E-C29BB3CB637E}"/>
              </a:ext>
            </a:extLst>
          </p:cNvPr>
          <p:cNvGrpSpPr/>
          <p:nvPr/>
        </p:nvGrpSpPr>
        <p:grpSpPr>
          <a:xfrm>
            <a:off x="642866" y="2307725"/>
            <a:ext cx="1466594" cy="1085910"/>
            <a:chOff x="6014096" y="4224579"/>
            <a:chExt cx="1955458" cy="1447880"/>
          </a:xfrm>
        </p:grpSpPr>
        <p:pic>
          <p:nvPicPr>
            <p:cNvPr id="128" name="그래픽 127" descr="표식">
              <a:extLst>
                <a:ext uri="{FF2B5EF4-FFF2-40B4-BE49-F238E27FC236}">
                  <a16:creationId xmlns:a16="http://schemas.microsoft.com/office/drawing/2014/main" id="{3557CD70-D8F8-4815-93AA-0FD271456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3C5A732-C4A2-4F7C-B0FB-57DF9110BB4D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c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3B2D921-0140-477C-A979-5BB79BD179E0}"/>
              </a:ext>
            </a:extLst>
          </p:cNvPr>
          <p:cNvGrpSpPr/>
          <p:nvPr/>
        </p:nvGrpSpPr>
        <p:grpSpPr>
          <a:xfrm>
            <a:off x="8165023" y="1676844"/>
            <a:ext cx="1466594" cy="1085910"/>
            <a:chOff x="9313895" y="4347864"/>
            <a:chExt cx="1955458" cy="1447880"/>
          </a:xfrm>
        </p:grpSpPr>
        <p:pic>
          <p:nvPicPr>
            <p:cNvPr id="131" name="그래픽 130" descr="표식">
              <a:extLst>
                <a:ext uri="{FF2B5EF4-FFF2-40B4-BE49-F238E27FC236}">
                  <a16:creationId xmlns:a16="http://schemas.microsoft.com/office/drawing/2014/main" id="{A432EB84-C905-4EBF-A12C-33549785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64976345-7A95-43BD-81A9-3236B26E555C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e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2F7C0C80-659A-4226-AF39-3AE13C8C030B}"/>
              </a:ext>
            </a:extLst>
          </p:cNvPr>
          <p:cNvGrpSpPr/>
          <p:nvPr/>
        </p:nvGrpSpPr>
        <p:grpSpPr>
          <a:xfrm>
            <a:off x="9631617" y="5425986"/>
            <a:ext cx="1466594" cy="1085910"/>
            <a:chOff x="9313895" y="4347864"/>
            <a:chExt cx="1955458" cy="1447880"/>
          </a:xfrm>
        </p:grpSpPr>
        <p:pic>
          <p:nvPicPr>
            <p:cNvPr id="134" name="그래픽 133" descr="표식">
              <a:extLst>
                <a:ext uri="{FF2B5EF4-FFF2-40B4-BE49-F238E27FC236}">
                  <a16:creationId xmlns:a16="http://schemas.microsoft.com/office/drawing/2014/main" id="{05D0F1E3-AF71-479F-B021-84E69796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FEB3AF-FA14-4C7E-AA7A-3CEBF31C4136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g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0274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973E0B47-CB0F-4AFF-B5AE-1B2845887443}"/>
              </a:ext>
            </a:extLst>
          </p:cNvPr>
          <p:cNvSpPr/>
          <p:nvPr/>
        </p:nvSpPr>
        <p:spPr>
          <a:xfrm>
            <a:off x="6893893" y="1299862"/>
            <a:ext cx="5217572" cy="5217572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DEE621F-85DE-4AC8-B54D-0D8E7B5328FF}"/>
              </a:ext>
            </a:extLst>
          </p:cNvPr>
          <p:cNvSpPr/>
          <p:nvPr/>
        </p:nvSpPr>
        <p:spPr>
          <a:xfrm>
            <a:off x="126419" y="1374290"/>
            <a:ext cx="5125806" cy="5125806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20EA33B-FD44-4C5D-B379-FF5BD21669C0}"/>
              </a:ext>
            </a:extLst>
          </p:cNvPr>
          <p:cNvGrpSpPr/>
          <p:nvPr/>
        </p:nvGrpSpPr>
        <p:grpSpPr>
          <a:xfrm>
            <a:off x="1998577" y="3451448"/>
            <a:ext cx="1381487" cy="1376065"/>
            <a:chOff x="1998577" y="2971800"/>
            <a:chExt cx="1381487" cy="1376065"/>
          </a:xfrm>
        </p:grpSpPr>
        <p:pic>
          <p:nvPicPr>
            <p:cNvPr id="54" name="그래픽 53" descr="표식">
              <a:extLst>
                <a:ext uri="{FF2B5EF4-FFF2-40B4-BE49-F238E27FC236}">
                  <a16:creationId xmlns:a16="http://schemas.microsoft.com/office/drawing/2014/main" id="{46E61F45-DAD4-43CB-AF70-8DF52306B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DD85471-EBCD-4D5D-91AC-C55DCB10B3C6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A5DBD75-13FA-4862-94FE-623E376F2BB8}"/>
              </a:ext>
            </a:extLst>
          </p:cNvPr>
          <p:cNvGrpSpPr/>
          <p:nvPr/>
        </p:nvGrpSpPr>
        <p:grpSpPr>
          <a:xfrm>
            <a:off x="8811938" y="3451448"/>
            <a:ext cx="1381487" cy="1376064"/>
            <a:chOff x="8811938" y="2971800"/>
            <a:chExt cx="1381487" cy="1376064"/>
          </a:xfrm>
        </p:grpSpPr>
        <p:pic>
          <p:nvPicPr>
            <p:cNvPr id="57" name="그래픽 56" descr="표식">
              <a:extLst>
                <a:ext uri="{FF2B5EF4-FFF2-40B4-BE49-F238E27FC236}">
                  <a16:creationId xmlns:a16="http://schemas.microsoft.com/office/drawing/2014/main" id="{ADCE33DA-9239-45A9-8800-D678F6F32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66D02CA-3E17-4F2A-9903-A61BA443AA11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B0192FC-9F41-40F9-8FD0-0911144DCDF3}"/>
              </a:ext>
            </a:extLst>
          </p:cNvPr>
          <p:cNvGrpSpPr/>
          <p:nvPr/>
        </p:nvGrpSpPr>
        <p:grpSpPr>
          <a:xfrm>
            <a:off x="4037206" y="3594293"/>
            <a:ext cx="1466594" cy="1085910"/>
            <a:chOff x="6014096" y="4224579"/>
            <a:chExt cx="1955458" cy="1447880"/>
          </a:xfrm>
        </p:grpSpPr>
        <p:pic>
          <p:nvPicPr>
            <p:cNvPr id="60" name="그래픽 59" descr="표식">
              <a:extLst>
                <a:ext uri="{FF2B5EF4-FFF2-40B4-BE49-F238E27FC236}">
                  <a16:creationId xmlns:a16="http://schemas.microsoft.com/office/drawing/2014/main" id="{CA688909-279B-4F75-A9C5-06A1D19F2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F1A0CAF-8FAA-477F-9CB0-E52BECB989FB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a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06FD358-98D8-4B90-81A1-00D41E6C9834}"/>
              </a:ext>
            </a:extLst>
          </p:cNvPr>
          <p:cNvGrpSpPr/>
          <p:nvPr/>
        </p:nvGrpSpPr>
        <p:grpSpPr>
          <a:xfrm>
            <a:off x="6682087" y="3594293"/>
            <a:ext cx="1466594" cy="1085910"/>
            <a:chOff x="9313895" y="4347864"/>
            <a:chExt cx="1955458" cy="1447880"/>
          </a:xfrm>
        </p:grpSpPr>
        <p:pic>
          <p:nvPicPr>
            <p:cNvPr id="64" name="그래픽 63" descr="표식">
              <a:extLst>
                <a:ext uri="{FF2B5EF4-FFF2-40B4-BE49-F238E27FC236}">
                  <a16:creationId xmlns:a16="http://schemas.microsoft.com/office/drawing/2014/main" id="{1BC0E04B-9F07-42AC-8922-D8C2936C6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9272C59-9799-4644-B5A5-D33209FF3E84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f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22725B5-A298-4826-B3E0-C416DA5C5CE9}"/>
              </a:ext>
            </a:extLst>
          </p:cNvPr>
          <p:cNvGrpSpPr/>
          <p:nvPr/>
        </p:nvGrpSpPr>
        <p:grpSpPr>
          <a:xfrm>
            <a:off x="2646767" y="1221815"/>
            <a:ext cx="1466594" cy="1085910"/>
            <a:chOff x="6014096" y="4224579"/>
            <a:chExt cx="1955458" cy="1447880"/>
          </a:xfrm>
        </p:grpSpPr>
        <p:pic>
          <p:nvPicPr>
            <p:cNvPr id="67" name="그래픽 66" descr="표식">
              <a:extLst>
                <a:ext uri="{FF2B5EF4-FFF2-40B4-BE49-F238E27FC236}">
                  <a16:creationId xmlns:a16="http://schemas.microsoft.com/office/drawing/2014/main" id="{9CA473FE-3675-4D14-9FA7-FED63C850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9C313AD-EB84-4968-93B2-1E926394FEE6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b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A548B5E-A294-4E63-97F7-F70F589114CC}"/>
              </a:ext>
            </a:extLst>
          </p:cNvPr>
          <p:cNvGrpSpPr/>
          <p:nvPr/>
        </p:nvGrpSpPr>
        <p:grpSpPr>
          <a:xfrm>
            <a:off x="2689320" y="5566661"/>
            <a:ext cx="1466594" cy="1085910"/>
            <a:chOff x="6014096" y="4224579"/>
            <a:chExt cx="1955458" cy="1447880"/>
          </a:xfrm>
        </p:grpSpPr>
        <p:pic>
          <p:nvPicPr>
            <p:cNvPr id="70" name="그래픽 69" descr="표식">
              <a:extLst>
                <a:ext uri="{FF2B5EF4-FFF2-40B4-BE49-F238E27FC236}">
                  <a16:creationId xmlns:a16="http://schemas.microsoft.com/office/drawing/2014/main" id="{2E165E69-2840-4313-AFC1-B433A4DEB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8CC2844-AB54-4665-BDA6-41B94AE4C4D6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d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47B8A84-36B2-49CA-8B2F-7B5763F6FC58}"/>
              </a:ext>
            </a:extLst>
          </p:cNvPr>
          <p:cNvGrpSpPr/>
          <p:nvPr/>
        </p:nvGrpSpPr>
        <p:grpSpPr>
          <a:xfrm>
            <a:off x="642866" y="2307725"/>
            <a:ext cx="1466594" cy="1085910"/>
            <a:chOff x="6014096" y="4224579"/>
            <a:chExt cx="1955458" cy="1447880"/>
          </a:xfrm>
        </p:grpSpPr>
        <p:pic>
          <p:nvPicPr>
            <p:cNvPr id="73" name="그래픽 72" descr="표식">
              <a:extLst>
                <a:ext uri="{FF2B5EF4-FFF2-40B4-BE49-F238E27FC236}">
                  <a16:creationId xmlns:a16="http://schemas.microsoft.com/office/drawing/2014/main" id="{78A6FCE6-C477-44E8-815C-B65E31AE7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F5A98A0-112D-4500-B2D2-7D3414A8AD84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c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EAFA4EE-936E-4C33-9B13-63CA6D35F3F5}"/>
              </a:ext>
            </a:extLst>
          </p:cNvPr>
          <p:cNvGrpSpPr/>
          <p:nvPr/>
        </p:nvGrpSpPr>
        <p:grpSpPr>
          <a:xfrm>
            <a:off x="8165023" y="1676844"/>
            <a:ext cx="1466594" cy="1085910"/>
            <a:chOff x="9313895" y="4347864"/>
            <a:chExt cx="1955458" cy="1447880"/>
          </a:xfrm>
        </p:grpSpPr>
        <p:pic>
          <p:nvPicPr>
            <p:cNvPr id="76" name="그래픽 75" descr="표식">
              <a:extLst>
                <a:ext uri="{FF2B5EF4-FFF2-40B4-BE49-F238E27FC236}">
                  <a16:creationId xmlns:a16="http://schemas.microsoft.com/office/drawing/2014/main" id="{6B495AD5-6F98-404C-ADE1-3054F41A9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20E42F8-0E80-4EF9-8541-64E88946F09C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e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FC875F2-6B13-4E85-B56F-58267A5C8D09}"/>
              </a:ext>
            </a:extLst>
          </p:cNvPr>
          <p:cNvGrpSpPr/>
          <p:nvPr/>
        </p:nvGrpSpPr>
        <p:grpSpPr>
          <a:xfrm>
            <a:off x="9631617" y="5425986"/>
            <a:ext cx="1466594" cy="1085910"/>
            <a:chOff x="9313895" y="4347864"/>
            <a:chExt cx="1955458" cy="1447880"/>
          </a:xfrm>
        </p:grpSpPr>
        <p:pic>
          <p:nvPicPr>
            <p:cNvPr id="79" name="그래픽 78" descr="표식">
              <a:extLst>
                <a:ext uri="{FF2B5EF4-FFF2-40B4-BE49-F238E27FC236}">
                  <a16:creationId xmlns:a16="http://schemas.microsoft.com/office/drawing/2014/main" id="{00712BCF-B613-4C86-912E-4D5BE7E2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2220D9F-A7C4-4A14-B520-0B659EBF2A00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g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E7AABFF-BD65-48D5-9C11-709FC01E06C2}"/>
              </a:ext>
            </a:extLst>
          </p:cNvPr>
          <p:cNvCxnSpPr>
            <a:stCxn id="73" idx="2"/>
            <a:endCxn id="76" idx="2"/>
          </p:cNvCxnSpPr>
          <p:nvPr/>
        </p:nvCxnSpPr>
        <p:spPr>
          <a:xfrm flipV="1">
            <a:off x="1376163" y="2362644"/>
            <a:ext cx="7522157" cy="63088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6B39701-7A8D-4BA8-8E14-DF6FF32B075F}"/>
              </a:ext>
            </a:extLst>
          </p:cNvPr>
          <p:cNvCxnSpPr>
            <a:cxnSpLocks/>
            <a:stCxn id="73" idx="2"/>
            <a:endCxn id="54" idx="2"/>
          </p:cNvCxnSpPr>
          <p:nvPr/>
        </p:nvCxnSpPr>
        <p:spPr>
          <a:xfrm>
            <a:off x="1376163" y="2993525"/>
            <a:ext cx="1313158" cy="1372323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DCA0DC1A-F364-4D67-BFB5-2843B93D2F0F}"/>
              </a:ext>
            </a:extLst>
          </p:cNvPr>
          <p:cNvCxnSpPr>
            <a:cxnSpLocks/>
            <a:stCxn id="76" idx="2"/>
            <a:endCxn id="57" idx="2"/>
          </p:cNvCxnSpPr>
          <p:nvPr/>
        </p:nvCxnSpPr>
        <p:spPr>
          <a:xfrm>
            <a:off x="8898320" y="2362644"/>
            <a:ext cx="604359" cy="2003204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076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5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139071-8742-4155-B43D-68FD7A001BC4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 및 추진 체계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6242C73-656F-4FF4-801F-ED83D20A9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586041"/>
              </p:ext>
            </p:extLst>
          </p:nvPr>
        </p:nvGraphicFramePr>
        <p:xfrm>
          <a:off x="508733" y="1502012"/>
          <a:ext cx="11174534" cy="4792544"/>
        </p:xfrm>
        <a:graphic>
          <a:graphicData uri="http://schemas.openxmlformats.org/drawingml/2006/table">
            <a:tbl>
              <a:tblPr/>
              <a:tblGrid>
                <a:gridCol w="1638176">
                  <a:extLst>
                    <a:ext uri="{9D8B030D-6E8A-4147-A177-3AD203B41FA5}">
                      <a16:colId xmlns:a16="http://schemas.microsoft.com/office/drawing/2014/main" val="833947141"/>
                    </a:ext>
                  </a:extLst>
                </a:gridCol>
                <a:gridCol w="4228944">
                  <a:extLst>
                    <a:ext uri="{9D8B030D-6E8A-4147-A177-3AD203B41FA5}">
                      <a16:colId xmlns:a16="http://schemas.microsoft.com/office/drawing/2014/main" val="4288941957"/>
                    </a:ext>
                  </a:extLst>
                </a:gridCol>
                <a:gridCol w="5307414">
                  <a:extLst>
                    <a:ext uri="{9D8B030D-6E8A-4147-A177-3AD203B41FA5}">
                      <a16:colId xmlns:a16="http://schemas.microsoft.com/office/drawing/2014/main" val="3311056997"/>
                    </a:ext>
                  </a:extLst>
                </a:gridCol>
              </a:tblGrid>
              <a:tr h="3693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책임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세부 내용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651754"/>
                  </a:ext>
                </a:extLst>
              </a:tr>
              <a:tr h="13344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김건호</a:t>
                      </a: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프로젝트 관리자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(PM)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Logic Server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전체 프로젝트 관리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감독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최종 검토 및 승인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Node.js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통한 로직 서버 구현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길 찾기 알고리즘 구현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76606"/>
                  </a:ext>
                </a:extLst>
              </a:tr>
              <a:tr h="6957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강민성</a:t>
                      </a: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 Management Server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 Gateway Server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Django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통한 로그인 서버 구현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594741"/>
                  </a:ext>
                </a:extLst>
              </a:tr>
              <a:tr h="10016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이상엽</a:t>
                      </a: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문서 작성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AR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</a:t>
                      </a: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ARCore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및 </a:t>
                      </a: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Sceneform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을 이용한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AR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경로 안내 구현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회의록 및 문서 작성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139658"/>
                  </a:ext>
                </a:extLst>
              </a:tr>
              <a:tr h="6957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최연웅</a:t>
                      </a: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Front End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Android Application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간 통신 구현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90842"/>
                  </a:ext>
                </a:extLst>
              </a:tr>
              <a:tr h="6957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홍찬표</a:t>
                      </a: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Front End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Android Application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간 통신 구현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407248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93C0E462-279E-4B20-A870-8BD26FB0505A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9B25E7A-01B8-4614-A013-94F50E950D35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BFA81C5-4A03-47C2-9030-E6B11174C440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5F2B653-96DD-42C6-875B-2C19486FF37B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814B302-5089-4B32-92EC-28C1E691FCFA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D0CA775-5241-42AF-9B66-D1C799CA3BBB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0375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1" name="타원 80">
            <a:extLst>
              <a:ext uri="{FF2B5EF4-FFF2-40B4-BE49-F238E27FC236}">
                <a16:creationId xmlns:a16="http://schemas.microsoft.com/office/drawing/2014/main" id="{B00F83BE-F691-4FE7-9A5E-EAFFC97944E4}"/>
              </a:ext>
            </a:extLst>
          </p:cNvPr>
          <p:cNvSpPr/>
          <p:nvPr/>
        </p:nvSpPr>
        <p:spPr>
          <a:xfrm>
            <a:off x="6893893" y="1297274"/>
            <a:ext cx="5217572" cy="5217572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54825A9-BCEA-4234-BCCF-84944AD6056C}"/>
              </a:ext>
            </a:extLst>
          </p:cNvPr>
          <p:cNvSpPr/>
          <p:nvPr/>
        </p:nvSpPr>
        <p:spPr>
          <a:xfrm>
            <a:off x="126419" y="1371702"/>
            <a:ext cx="5125806" cy="5125806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F2FC602-FCE3-49F2-9771-4B06FE6BC0EF}"/>
              </a:ext>
            </a:extLst>
          </p:cNvPr>
          <p:cNvGrpSpPr/>
          <p:nvPr/>
        </p:nvGrpSpPr>
        <p:grpSpPr>
          <a:xfrm>
            <a:off x="1998577" y="3448860"/>
            <a:ext cx="1381487" cy="1376065"/>
            <a:chOff x="1998577" y="2971800"/>
            <a:chExt cx="1381487" cy="1376065"/>
          </a:xfrm>
        </p:grpSpPr>
        <p:pic>
          <p:nvPicPr>
            <p:cNvPr id="84" name="그래픽 83" descr="표식">
              <a:extLst>
                <a:ext uri="{FF2B5EF4-FFF2-40B4-BE49-F238E27FC236}">
                  <a16:creationId xmlns:a16="http://schemas.microsoft.com/office/drawing/2014/main" id="{7BC906EC-3649-4782-8690-A47C6D2D1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57B16D-23C1-482B-94BB-910FD06F26EC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BB94207-53A1-4D5F-A367-C6F030A98632}"/>
              </a:ext>
            </a:extLst>
          </p:cNvPr>
          <p:cNvGrpSpPr/>
          <p:nvPr/>
        </p:nvGrpSpPr>
        <p:grpSpPr>
          <a:xfrm>
            <a:off x="8811938" y="3448860"/>
            <a:ext cx="1381487" cy="1376064"/>
            <a:chOff x="8811938" y="2971800"/>
            <a:chExt cx="1381487" cy="1376064"/>
          </a:xfrm>
        </p:grpSpPr>
        <p:pic>
          <p:nvPicPr>
            <p:cNvPr id="87" name="그래픽 86" descr="표식">
              <a:extLst>
                <a:ext uri="{FF2B5EF4-FFF2-40B4-BE49-F238E27FC236}">
                  <a16:creationId xmlns:a16="http://schemas.microsoft.com/office/drawing/2014/main" id="{7766B60A-57D4-4071-AC6E-31C1589BC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B9F8A23-D4D3-40B0-898E-0A61FF4322D4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7EE703F8-1D61-462F-A344-C9A91D03F8B5}"/>
              </a:ext>
            </a:extLst>
          </p:cNvPr>
          <p:cNvGrpSpPr/>
          <p:nvPr/>
        </p:nvGrpSpPr>
        <p:grpSpPr>
          <a:xfrm>
            <a:off x="4037206" y="3591705"/>
            <a:ext cx="1466594" cy="1085910"/>
            <a:chOff x="6014096" y="4224579"/>
            <a:chExt cx="1955458" cy="1447880"/>
          </a:xfrm>
        </p:grpSpPr>
        <p:pic>
          <p:nvPicPr>
            <p:cNvPr id="90" name="그래픽 89" descr="표식">
              <a:extLst>
                <a:ext uri="{FF2B5EF4-FFF2-40B4-BE49-F238E27FC236}">
                  <a16:creationId xmlns:a16="http://schemas.microsoft.com/office/drawing/2014/main" id="{D2A42024-ADB7-4578-A2CF-88AE81CBD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34E2585-4777-45CD-8494-7E06F5E679F7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a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86BBA601-B0D1-4E28-BA57-9AEE94ADD7A3}"/>
              </a:ext>
            </a:extLst>
          </p:cNvPr>
          <p:cNvGrpSpPr/>
          <p:nvPr/>
        </p:nvGrpSpPr>
        <p:grpSpPr>
          <a:xfrm>
            <a:off x="6682087" y="3591705"/>
            <a:ext cx="1466594" cy="1085910"/>
            <a:chOff x="9313895" y="4347864"/>
            <a:chExt cx="1955458" cy="1447880"/>
          </a:xfrm>
        </p:grpSpPr>
        <p:pic>
          <p:nvPicPr>
            <p:cNvPr id="93" name="그래픽 92" descr="표식">
              <a:extLst>
                <a:ext uri="{FF2B5EF4-FFF2-40B4-BE49-F238E27FC236}">
                  <a16:creationId xmlns:a16="http://schemas.microsoft.com/office/drawing/2014/main" id="{12350199-A320-462C-8502-AB3336DBC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25F828B-4965-4B13-9386-9E34C3677ED5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f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BE089E1D-9720-4A7F-877D-635866E11A19}"/>
              </a:ext>
            </a:extLst>
          </p:cNvPr>
          <p:cNvGrpSpPr/>
          <p:nvPr/>
        </p:nvGrpSpPr>
        <p:grpSpPr>
          <a:xfrm>
            <a:off x="2646767" y="1219227"/>
            <a:ext cx="1466594" cy="1085910"/>
            <a:chOff x="6014096" y="4224579"/>
            <a:chExt cx="1955458" cy="1447880"/>
          </a:xfrm>
        </p:grpSpPr>
        <p:pic>
          <p:nvPicPr>
            <p:cNvPr id="96" name="그래픽 95" descr="표식">
              <a:extLst>
                <a:ext uri="{FF2B5EF4-FFF2-40B4-BE49-F238E27FC236}">
                  <a16:creationId xmlns:a16="http://schemas.microsoft.com/office/drawing/2014/main" id="{915BEC44-B2B8-48E5-85B5-403496C96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AD3592C-1E3B-4BF0-AB2F-70E5CA243750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b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1C413BC6-0DAA-4DB6-AB73-B04B059C1D53}"/>
              </a:ext>
            </a:extLst>
          </p:cNvPr>
          <p:cNvGrpSpPr/>
          <p:nvPr/>
        </p:nvGrpSpPr>
        <p:grpSpPr>
          <a:xfrm>
            <a:off x="2689320" y="5564073"/>
            <a:ext cx="1466594" cy="1085910"/>
            <a:chOff x="6014096" y="4224579"/>
            <a:chExt cx="1955458" cy="1447880"/>
          </a:xfrm>
        </p:grpSpPr>
        <p:pic>
          <p:nvPicPr>
            <p:cNvPr id="99" name="그래픽 98" descr="표식">
              <a:extLst>
                <a:ext uri="{FF2B5EF4-FFF2-40B4-BE49-F238E27FC236}">
                  <a16:creationId xmlns:a16="http://schemas.microsoft.com/office/drawing/2014/main" id="{70163259-5DA6-43FE-B0B0-11E21D45D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F1BE419-794A-46D8-8870-57C284FABFD3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d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5602091-4478-43A9-BD39-92C14474B285}"/>
              </a:ext>
            </a:extLst>
          </p:cNvPr>
          <p:cNvGrpSpPr/>
          <p:nvPr/>
        </p:nvGrpSpPr>
        <p:grpSpPr>
          <a:xfrm>
            <a:off x="642866" y="2305137"/>
            <a:ext cx="1466594" cy="1085910"/>
            <a:chOff x="6014096" y="4224579"/>
            <a:chExt cx="1955458" cy="1447880"/>
          </a:xfrm>
        </p:grpSpPr>
        <p:pic>
          <p:nvPicPr>
            <p:cNvPr id="102" name="그래픽 101" descr="표식">
              <a:extLst>
                <a:ext uri="{FF2B5EF4-FFF2-40B4-BE49-F238E27FC236}">
                  <a16:creationId xmlns:a16="http://schemas.microsoft.com/office/drawing/2014/main" id="{F80A20EF-029D-41D3-9D48-3EA3553DA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A405C70-CB6C-4E87-840C-4AD0EBB3496D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c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F8A4613D-A405-4D57-8112-E83530423740}"/>
              </a:ext>
            </a:extLst>
          </p:cNvPr>
          <p:cNvGrpSpPr/>
          <p:nvPr/>
        </p:nvGrpSpPr>
        <p:grpSpPr>
          <a:xfrm>
            <a:off x="8165023" y="1674256"/>
            <a:ext cx="1466594" cy="1085910"/>
            <a:chOff x="9313895" y="4347864"/>
            <a:chExt cx="1955458" cy="1447880"/>
          </a:xfrm>
        </p:grpSpPr>
        <p:pic>
          <p:nvPicPr>
            <p:cNvPr id="105" name="그래픽 104" descr="표식">
              <a:extLst>
                <a:ext uri="{FF2B5EF4-FFF2-40B4-BE49-F238E27FC236}">
                  <a16:creationId xmlns:a16="http://schemas.microsoft.com/office/drawing/2014/main" id="{C8339926-852B-47C4-932F-61CC81E93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F7185B1-F455-4DBF-8D59-5CB52F80AE5F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e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7489497B-9339-4FE6-8ADF-FD1DD49DBDB3}"/>
              </a:ext>
            </a:extLst>
          </p:cNvPr>
          <p:cNvGrpSpPr/>
          <p:nvPr/>
        </p:nvGrpSpPr>
        <p:grpSpPr>
          <a:xfrm>
            <a:off x="9631617" y="5423398"/>
            <a:ext cx="1466594" cy="1085910"/>
            <a:chOff x="9313895" y="4347864"/>
            <a:chExt cx="1955458" cy="1447880"/>
          </a:xfrm>
        </p:grpSpPr>
        <p:pic>
          <p:nvPicPr>
            <p:cNvPr id="108" name="그래픽 107" descr="표식">
              <a:extLst>
                <a:ext uri="{FF2B5EF4-FFF2-40B4-BE49-F238E27FC236}">
                  <a16:creationId xmlns:a16="http://schemas.microsoft.com/office/drawing/2014/main" id="{D31B87EC-E696-420B-ABD2-43F72EEC4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E930119-CCD9-4964-ADEA-59B3849AC7AB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g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5A0DC054-E502-4FFF-ACEA-884397DF101D}"/>
              </a:ext>
            </a:extLst>
          </p:cNvPr>
          <p:cNvCxnSpPr>
            <a:stCxn id="102" idx="2"/>
            <a:endCxn id="105" idx="2"/>
          </p:cNvCxnSpPr>
          <p:nvPr/>
        </p:nvCxnSpPr>
        <p:spPr>
          <a:xfrm flipV="1">
            <a:off x="1376163" y="2360056"/>
            <a:ext cx="7522157" cy="63088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035D39E-BA27-447B-A079-B101906136C2}"/>
              </a:ext>
            </a:extLst>
          </p:cNvPr>
          <p:cNvCxnSpPr>
            <a:cxnSpLocks/>
            <a:stCxn id="102" idx="2"/>
            <a:endCxn id="84" idx="2"/>
          </p:cNvCxnSpPr>
          <p:nvPr/>
        </p:nvCxnSpPr>
        <p:spPr>
          <a:xfrm>
            <a:off x="1376163" y="2990937"/>
            <a:ext cx="1313158" cy="1372323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3C8A9852-ACAE-40C6-B589-777FF3D3E242}"/>
              </a:ext>
            </a:extLst>
          </p:cNvPr>
          <p:cNvCxnSpPr>
            <a:cxnSpLocks/>
            <a:stCxn id="105" idx="2"/>
            <a:endCxn id="87" idx="2"/>
          </p:cNvCxnSpPr>
          <p:nvPr/>
        </p:nvCxnSpPr>
        <p:spPr>
          <a:xfrm>
            <a:off x="8898320" y="2360056"/>
            <a:ext cx="604359" cy="2003204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023C47F1-167A-4973-9FC7-24A14E2F51D9}"/>
              </a:ext>
            </a:extLst>
          </p:cNvPr>
          <p:cNvCxnSpPr>
            <a:cxnSpLocks/>
            <a:stCxn id="84" idx="2"/>
            <a:endCxn id="96" idx="2"/>
          </p:cNvCxnSpPr>
          <p:nvPr/>
        </p:nvCxnSpPr>
        <p:spPr>
          <a:xfrm flipV="1">
            <a:off x="2689321" y="1905027"/>
            <a:ext cx="690743" cy="2458233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AB682C1-DAC1-4B2E-8A67-34ACBA55A87B}"/>
              </a:ext>
            </a:extLst>
          </p:cNvPr>
          <p:cNvCxnSpPr>
            <a:cxnSpLocks/>
            <a:stCxn id="85" idx="0"/>
          </p:cNvCxnSpPr>
          <p:nvPr/>
        </p:nvCxnSpPr>
        <p:spPr>
          <a:xfrm>
            <a:off x="2689321" y="4363260"/>
            <a:ext cx="733296" cy="1886613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B5ABDA68-FB12-464C-AAB8-ED9764FE4F49}"/>
              </a:ext>
            </a:extLst>
          </p:cNvPr>
          <p:cNvCxnSpPr>
            <a:cxnSpLocks/>
            <a:stCxn id="84" idx="2"/>
            <a:endCxn id="90" idx="2"/>
          </p:cNvCxnSpPr>
          <p:nvPr/>
        </p:nvCxnSpPr>
        <p:spPr>
          <a:xfrm flipV="1">
            <a:off x="2689321" y="4277505"/>
            <a:ext cx="2081182" cy="85755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5AC6552B-F340-4DCD-9848-86069E10B065}"/>
              </a:ext>
            </a:extLst>
          </p:cNvPr>
          <p:cNvCxnSpPr>
            <a:cxnSpLocks/>
            <a:stCxn id="87" idx="2"/>
            <a:endCxn id="93" idx="2"/>
          </p:cNvCxnSpPr>
          <p:nvPr/>
        </p:nvCxnSpPr>
        <p:spPr>
          <a:xfrm flipH="1" flipV="1">
            <a:off x="7415384" y="4277505"/>
            <a:ext cx="2087295" cy="85755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F0ABFE1B-228F-406F-872B-E105A93E7557}"/>
              </a:ext>
            </a:extLst>
          </p:cNvPr>
          <p:cNvCxnSpPr>
            <a:cxnSpLocks/>
            <a:stCxn id="87" idx="2"/>
            <a:endCxn id="108" idx="2"/>
          </p:cNvCxnSpPr>
          <p:nvPr/>
        </p:nvCxnSpPr>
        <p:spPr>
          <a:xfrm>
            <a:off x="9502679" y="4363260"/>
            <a:ext cx="862235" cy="1745938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632DE4C4-3808-4856-AEB5-74D50F9B3850}"/>
              </a:ext>
            </a:extLst>
          </p:cNvPr>
          <p:cNvCxnSpPr>
            <a:cxnSpLocks/>
            <a:stCxn id="96" idx="2"/>
            <a:endCxn id="105" idx="2"/>
          </p:cNvCxnSpPr>
          <p:nvPr/>
        </p:nvCxnSpPr>
        <p:spPr>
          <a:xfrm>
            <a:off x="3380064" y="1905027"/>
            <a:ext cx="5518256" cy="45502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5E93F9CB-1AD4-4704-89E6-C17DD2499016}"/>
              </a:ext>
            </a:extLst>
          </p:cNvPr>
          <p:cNvCxnSpPr>
            <a:cxnSpLocks/>
            <a:stCxn id="96" idx="2"/>
            <a:endCxn id="93" idx="2"/>
          </p:cNvCxnSpPr>
          <p:nvPr/>
        </p:nvCxnSpPr>
        <p:spPr>
          <a:xfrm>
            <a:off x="3380064" y="1905027"/>
            <a:ext cx="4035320" cy="237247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DF6CE7D1-47B5-4C07-8B67-FF5A2C36C2CF}"/>
              </a:ext>
            </a:extLst>
          </p:cNvPr>
          <p:cNvCxnSpPr>
            <a:cxnSpLocks/>
            <a:stCxn id="96" idx="2"/>
            <a:endCxn id="108" idx="2"/>
          </p:cNvCxnSpPr>
          <p:nvPr/>
        </p:nvCxnSpPr>
        <p:spPr>
          <a:xfrm>
            <a:off x="3380064" y="1905027"/>
            <a:ext cx="6984850" cy="420417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9936BD32-96E0-4860-A732-0BA5E0A3EB72}"/>
              </a:ext>
            </a:extLst>
          </p:cNvPr>
          <p:cNvCxnSpPr>
            <a:cxnSpLocks/>
            <a:stCxn id="102" idx="2"/>
            <a:endCxn id="93" idx="2"/>
          </p:cNvCxnSpPr>
          <p:nvPr/>
        </p:nvCxnSpPr>
        <p:spPr>
          <a:xfrm>
            <a:off x="1376163" y="2990937"/>
            <a:ext cx="6039221" cy="128656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95141030-561F-4557-BEDF-A195F70F0547}"/>
              </a:ext>
            </a:extLst>
          </p:cNvPr>
          <p:cNvCxnSpPr>
            <a:cxnSpLocks/>
            <a:stCxn id="102" idx="2"/>
            <a:endCxn id="108" idx="2"/>
          </p:cNvCxnSpPr>
          <p:nvPr/>
        </p:nvCxnSpPr>
        <p:spPr>
          <a:xfrm>
            <a:off x="1376163" y="2990937"/>
            <a:ext cx="8988751" cy="311826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70E8D5F8-DD7D-41C2-8208-EDE68D2FE88F}"/>
              </a:ext>
            </a:extLst>
          </p:cNvPr>
          <p:cNvCxnSpPr>
            <a:cxnSpLocks/>
            <a:stCxn id="90" idx="2"/>
            <a:endCxn id="105" idx="2"/>
          </p:cNvCxnSpPr>
          <p:nvPr/>
        </p:nvCxnSpPr>
        <p:spPr>
          <a:xfrm flipV="1">
            <a:off x="4770503" y="2360056"/>
            <a:ext cx="4127817" cy="191744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80E476F-191A-4F48-B82D-128DCE9B4039}"/>
              </a:ext>
            </a:extLst>
          </p:cNvPr>
          <p:cNvCxnSpPr>
            <a:cxnSpLocks/>
            <a:stCxn id="90" idx="2"/>
            <a:endCxn id="93" idx="2"/>
          </p:cNvCxnSpPr>
          <p:nvPr/>
        </p:nvCxnSpPr>
        <p:spPr>
          <a:xfrm>
            <a:off x="4770503" y="4277505"/>
            <a:ext cx="2644881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41DCD070-A06F-4287-9561-12D70578FA4F}"/>
              </a:ext>
            </a:extLst>
          </p:cNvPr>
          <p:cNvCxnSpPr>
            <a:cxnSpLocks/>
            <a:stCxn id="90" idx="2"/>
            <a:endCxn id="109" idx="0"/>
          </p:cNvCxnSpPr>
          <p:nvPr/>
        </p:nvCxnSpPr>
        <p:spPr>
          <a:xfrm>
            <a:off x="4770503" y="4277505"/>
            <a:ext cx="5594411" cy="1831693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7B8C83CC-F4B2-431C-81AB-AD3EF1FB88DE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3422617" y="2360056"/>
            <a:ext cx="5475703" cy="3889817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12276F9-D427-43B2-8746-723693D0493B}"/>
              </a:ext>
            </a:extLst>
          </p:cNvPr>
          <p:cNvCxnSpPr>
            <a:cxnSpLocks/>
            <a:endCxn id="93" idx="2"/>
          </p:cNvCxnSpPr>
          <p:nvPr/>
        </p:nvCxnSpPr>
        <p:spPr>
          <a:xfrm flipV="1">
            <a:off x="3422617" y="4277505"/>
            <a:ext cx="3992767" cy="197236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5D5B754-0D84-4D1D-8889-B9BAFE2568CB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3422617" y="6109198"/>
            <a:ext cx="6942297" cy="140675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855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BCC6ED-3350-4149-B64B-0F20758F8B19}"/>
              </a:ext>
            </a:extLst>
          </p:cNvPr>
          <p:cNvGrpSpPr>
            <a:grpSpLocks noChangeAspect="1"/>
          </p:cNvGrpSpPr>
          <p:nvPr/>
        </p:nvGrpSpPr>
        <p:grpSpPr>
          <a:xfrm>
            <a:off x="2233434" y="1474678"/>
            <a:ext cx="7725132" cy="5029200"/>
            <a:chOff x="1030236" y="322957"/>
            <a:chExt cx="10334522" cy="672796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B3FDE57-16B6-4857-86A8-CC5923762F70}"/>
                </a:ext>
              </a:extLst>
            </p:cNvPr>
            <p:cNvGrpSpPr/>
            <p:nvPr/>
          </p:nvGrpSpPr>
          <p:grpSpPr>
            <a:xfrm>
              <a:off x="1211216" y="1503338"/>
              <a:ext cx="1878047" cy="23638"/>
              <a:chOff x="2841721" y="3952845"/>
              <a:chExt cx="6813358" cy="85755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F594972A-8EFB-4462-A101-E5EE7767F9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E443618B-6943-4B43-938B-F077EEABBA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67784" y="3952845"/>
                <a:ext cx="2087295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D578D5FE-A150-413C-A568-B64494D6E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2903" y="3952845"/>
                <a:ext cx="2644881" cy="0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3F323C92-A45F-41FA-9481-30CAF1177D8B}"/>
                </a:ext>
              </a:extLst>
            </p:cNvPr>
            <p:cNvGrpSpPr/>
            <p:nvPr/>
          </p:nvGrpSpPr>
          <p:grpSpPr>
            <a:xfrm>
              <a:off x="1211216" y="3938498"/>
              <a:ext cx="1878047" cy="552167"/>
              <a:chOff x="2841721" y="2035396"/>
              <a:chExt cx="6813358" cy="2003204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1ED6EC35-F2E9-4B59-A149-9E7FDF6B3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0720" y="2035396"/>
                <a:ext cx="604359" cy="2003204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BC0E3E61-0881-40FE-A0ED-E7DD4E2188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169AB79A-DA3C-4BE7-A970-16548BF2F7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2903" y="2035396"/>
                <a:ext cx="4127817" cy="1917449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DFC5FB0-514B-4C1E-BC6A-9B082485FFEA}"/>
                </a:ext>
              </a:extLst>
            </p:cNvPr>
            <p:cNvGrpSpPr/>
            <p:nvPr/>
          </p:nvGrpSpPr>
          <p:grpSpPr>
            <a:xfrm>
              <a:off x="1092383" y="3035095"/>
              <a:ext cx="2115716" cy="504892"/>
              <a:chOff x="2841721" y="3952845"/>
              <a:chExt cx="7675593" cy="1831693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207B0DF0-A8B3-4047-AFD0-A3859DA540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E454D933-6E7C-4AC1-AF19-DB823CAFE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079" y="4038600"/>
                <a:ext cx="862235" cy="1745938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1926DA31-C443-4BD4-9A29-AF521617A4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2903" y="3952845"/>
                <a:ext cx="5594411" cy="1831693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FAD8A66-B170-44DF-BB81-C7F22166A25F}"/>
                </a:ext>
              </a:extLst>
            </p:cNvPr>
            <p:cNvGrpSpPr/>
            <p:nvPr/>
          </p:nvGrpSpPr>
          <p:grpSpPr>
            <a:xfrm>
              <a:off x="1030236" y="2091904"/>
              <a:ext cx="2240009" cy="378270"/>
              <a:chOff x="1528563" y="2666277"/>
              <a:chExt cx="8126516" cy="1372323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84C72161-BF77-4A17-9C7E-41AD07802B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563" y="2666277"/>
                <a:ext cx="1313158" cy="1372323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2B8073C7-8792-4D54-AC1F-388B74EF03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67784" y="3952845"/>
                <a:ext cx="2087295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5CA06ED9-0BE6-4D20-A21B-A6255EDB5E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563" y="2666277"/>
                <a:ext cx="6039221" cy="1286568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65973871-3290-4059-97DA-9D437D9ECCE5}"/>
                </a:ext>
              </a:extLst>
            </p:cNvPr>
            <p:cNvGrpSpPr/>
            <p:nvPr/>
          </p:nvGrpSpPr>
          <p:grpSpPr>
            <a:xfrm>
              <a:off x="1092383" y="4861441"/>
              <a:ext cx="2115716" cy="520030"/>
              <a:chOff x="2841721" y="4038600"/>
              <a:chExt cx="7675593" cy="1886613"/>
            </a:xfrm>
          </p:grpSpPr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2F4A6FD0-6CAF-49E0-AAFD-BB29AB718F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1721" y="4038600"/>
                <a:ext cx="733296" cy="1886613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83CA3739-4E77-4447-AAA0-C8E4C2308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079" y="4038600"/>
                <a:ext cx="862235" cy="1745938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5D681EE5-D696-4F0D-A437-EE5825AD1B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5017" y="5784538"/>
                <a:ext cx="6942297" cy="140675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A3D6417-9FA9-47DD-A97C-D08BBAC6B856}"/>
                </a:ext>
              </a:extLst>
            </p:cNvPr>
            <p:cNvGrpSpPr/>
            <p:nvPr/>
          </p:nvGrpSpPr>
          <p:grpSpPr>
            <a:xfrm>
              <a:off x="1211216" y="5752248"/>
              <a:ext cx="1878047" cy="677592"/>
              <a:chOff x="2841721" y="1580367"/>
              <a:chExt cx="6813358" cy="2458233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5296A99-6025-4F81-99F6-5569A05D25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0720" y="2035396"/>
                <a:ext cx="604359" cy="2003204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EE3E6ECD-DA42-4554-896E-4337DC94C6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1580367"/>
                <a:ext cx="690743" cy="2458233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37A05C7-AD66-46DF-976C-6DA4357D2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464" y="1580367"/>
                <a:ext cx="5518256" cy="455029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E603996-5325-40E3-B4DC-E2DF183EBA0B}"/>
                </a:ext>
              </a:extLst>
            </p:cNvPr>
            <p:cNvSpPr txBox="1"/>
            <p:nvPr/>
          </p:nvSpPr>
          <p:spPr>
            <a:xfrm>
              <a:off x="4627311" y="349375"/>
              <a:ext cx="2937376" cy="1173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Estimated Time</a:t>
              </a:r>
              <a:endParaRPr lang="ko-KR" altLang="en-US" sz="16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9CE4E48-4990-43AA-A7BD-27AC0E08EDA5}"/>
                </a:ext>
              </a:extLst>
            </p:cNvPr>
            <p:cNvSpPr txBox="1"/>
            <p:nvPr/>
          </p:nvSpPr>
          <p:spPr>
            <a:xfrm>
              <a:off x="8427382" y="322957"/>
              <a:ext cx="2937376" cy="67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Real Time</a:t>
              </a:r>
              <a:endParaRPr lang="ko-KR" altLang="en-US" sz="16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EA78000-3457-450B-868B-814601395ABD}"/>
                </a:ext>
              </a:extLst>
            </p:cNvPr>
            <p:cNvSpPr txBox="1"/>
            <p:nvPr/>
          </p:nvSpPr>
          <p:spPr>
            <a:xfrm>
              <a:off x="4627311" y="1272505"/>
              <a:ext cx="2937376" cy="67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1500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7E12B37-F3B9-4F75-904E-90BAA07F9303}"/>
                </a:ext>
              </a:extLst>
            </p:cNvPr>
            <p:cNvSpPr txBox="1"/>
            <p:nvPr/>
          </p:nvSpPr>
          <p:spPr>
            <a:xfrm>
              <a:off x="4627311" y="5860212"/>
              <a:ext cx="2937376" cy="67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2300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E74B011-D565-4A8F-9DCF-A38C6B708346}"/>
                </a:ext>
              </a:extLst>
            </p:cNvPr>
            <p:cNvSpPr txBox="1"/>
            <p:nvPr/>
          </p:nvSpPr>
          <p:spPr>
            <a:xfrm>
              <a:off x="4627311" y="2190046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1600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A7A6EA2-F942-4817-917A-F3DB50E246C7}"/>
                </a:ext>
              </a:extLst>
            </p:cNvPr>
            <p:cNvSpPr txBox="1"/>
            <p:nvPr/>
          </p:nvSpPr>
          <p:spPr>
            <a:xfrm>
              <a:off x="4627309" y="3107588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1800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210E04-C536-4221-A708-5335EA3E87BC}"/>
                </a:ext>
              </a:extLst>
            </p:cNvPr>
            <p:cNvSpPr txBox="1"/>
            <p:nvPr/>
          </p:nvSpPr>
          <p:spPr>
            <a:xfrm>
              <a:off x="4627311" y="4025129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1900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DE8CFB3-7C21-406F-B96B-5B4E6B4BD298}"/>
                </a:ext>
              </a:extLst>
            </p:cNvPr>
            <p:cNvSpPr txBox="1"/>
            <p:nvPr/>
          </p:nvSpPr>
          <p:spPr>
            <a:xfrm>
              <a:off x="4627311" y="4942668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2200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9F93747-9A64-4F20-BC32-0E6A3C1FD947}"/>
                </a:ext>
              </a:extLst>
            </p:cNvPr>
            <p:cNvSpPr txBox="1"/>
            <p:nvPr/>
          </p:nvSpPr>
          <p:spPr>
            <a:xfrm rot="5400000">
              <a:off x="1781176" y="6346715"/>
              <a:ext cx="729041" cy="67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…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F10FCBC-3F8D-459E-A585-1B2B74E4A91C}"/>
                </a:ext>
              </a:extLst>
            </p:cNvPr>
            <p:cNvSpPr txBox="1"/>
            <p:nvPr/>
          </p:nvSpPr>
          <p:spPr>
            <a:xfrm rot="5400000">
              <a:off x="5731476" y="6346714"/>
              <a:ext cx="729041" cy="67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…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9860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BCC6ED-3350-4149-B64B-0F20758F8B19}"/>
              </a:ext>
            </a:extLst>
          </p:cNvPr>
          <p:cNvGrpSpPr>
            <a:grpSpLocks noChangeAspect="1"/>
          </p:cNvGrpSpPr>
          <p:nvPr/>
        </p:nvGrpSpPr>
        <p:grpSpPr>
          <a:xfrm>
            <a:off x="2233434" y="1474678"/>
            <a:ext cx="7725132" cy="5029200"/>
            <a:chOff x="1030236" y="322957"/>
            <a:chExt cx="10334522" cy="672796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B3FDE57-16B6-4857-86A8-CC5923762F70}"/>
                </a:ext>
              </a:extLst>
            </p:cNvPr>
            <p:cNvGrpSpPr/>
            <p:nvPr/>
          </p:nvGrpSpPr>
          <p:grpSpPr>
            <a:xfrm>
              <a:off x="1211216" y="1503338"/>
              <a:ext cx="1878047" cy="23638"/>
              <a:chOff x="2841721" y="3952845"/>
              <a:chExt cx="6813358" cy="85755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F594972A-8EFB-4462-A101-E5EE7767F9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E443618B-6943-4B43-938B-F077EEABBA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67784" y="3952845"/>
                <a:ext cx="2087295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D578D5FE-A150-413C-A568-B64494D6E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2903" y="3952845"/>
                <a:ext cx="2644881" cy="0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3F323C92-A45F-41FA-9481-30CAF1177D8B}"/>
                </a:ext>
              </a:extLst>
            </p:cNvPr>
            <p:cNvGrpSpPr/>
            <p:nvPr/>
          </p:nvGrpSpPr>
          <p:grpSpPr>
            <a:xfrm>
              <a:off x="1211216" y="3938498"/>
              <a:ext cx="1878047" cy="552167"/>
              <a:chOff x="2841721" y="2035396"/>
              <a:chExt cx="6813358" cy="2003204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1ED6EC35-F2E9-4B59-A149-9E7FDF6B3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0720" y="2035396"/>
                <a:ext cx="604359" cy="2003204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BC0E3E61-0881-40FE-A0ED-E7DD4E2188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169AB79A-DA3C-4BE7-A970-16548BF2F7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2903" y="2035396"/>
                <a:ext cx="4127817" cy="1917449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DFC5FB0-514B-4C1E-BC6A-9B082485FFEA}"/>
                </a:ext>
              </a:extLst>
            </p:cNvPr>
            <p:cNvGrpSpPr/>
            <p:nvPr/>
          </p:nvGrpSpPr>
          <p:grpSpPr>
            <a:xfrm>
              <a:off x="1092383" y="3035095"/>
              <a:ext cx="2115716" cy="504892"/>
              <a:chOff x="2841721" y="3952845"/>
              <a:chExt cx="7675593" cy="1831693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207B0DF0-A8B3-4047-AFD0-A3859DA540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E454D933-6E7C-4AC1-AF19-DB823CAFE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079" y="4038600"/>
                <a:ext cx="862235" cy="1745938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1926DA31-C443-4BD4-9A29-AF521617A4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2903" y="3952845"/>
                <a:ext cx="5594411" cy="1831693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FAD8A66-B170-44DF-BB81-C7F22166A25F}"/>
                </a:ext>
              </a:extLst>
            </p:cNvPr>
            <p:cNvGrpSpPr/>
            <p:nvPr/>
          </p:nvGrpSpPr>
          <p:grpSpPr>
            <a:xfrm>
              <a:off x="1030236" y="2091904"/>
              <a:ext cx="2240009" cy="378270"/>
              <a:chOff x="1528563" y="2666277"/>
              <a:chExt cx="8126516" cy="1372323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84C72161-BF77-4A17-9C7E-41AD07802B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563" y="2666277"/>
                <a:ext cx="1313158" cy="1372323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2B8073C7-8792-4D54-AC1F-388B74EF03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67784" y="3952845"/>
                <a:ext cx="2087295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5CA06ED9-0BE6-4D20-A21B-A6255EDB5E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563" y="2666277"/>
                <a:ext cx="6039221" cy="1286568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65973871-3290-4059-97DA-9D437D9ECCE5}"/>
                </a:ext>
              </a:extLst>
            </p:cNvPr>
            <p:cNvGrpSpPr/>
            <p:nvPr/>
          </p:nvGrpSpPr>
          <p:grpSpPr>
            <a:xfrm>
              <a:off x="1092383" y="4861441"/>
              <a:ext cx="2115716" cy="520030"/>
              <a:chOff x="2841721" y="4038600"/>
              <a:chExt cx="7675593" cy="1886613"/>
            </a:xfrm>
          </p:grpSpPr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2F4A6FD0-6CAF-49E0-AAFD-BB29AB718F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1721" y="4038600"/>
                <a:ext cx="733296" cy="1886613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83CA3739-4E77-4447-AAA0-C8E4C2308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079" y="4038600"/>
                <a:ext cx="862235" cy="1745938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5D681EE5-D696-4F0D-A437-EE5825AD1B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5017" y="5784538"/>
                <a:ext cx="6942297" cy="140675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A3D6417-9FA9-47DD-A97C-D08BBAC6B856}"/>
                </a:ext>
              </a:extLst>
            </p:cNvPr>
            <p:cNvGrpSpPr/>
            <p:nvPr/>
          </p:nvGrpSpPr>
          <p:grpSpPr>
            <a:xfrm>
              <a:off x="1211216" y="5752248"/>
              <a:ext cx="1878047" cy="677592"/>
              <a:chOff x="2841721" y="1580367"/>
              <a:chExt cx="6813358" cy="2458233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5296A99-6025-4F81-99F6-5569A05D25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0720" y="2035396"/>
                <a:ext cx="604359" cy="2003204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EE3E6ECD-DA42-4554-896E-4337DC94C6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1580367"/>
                <a:ext cx="690743" cy="2458233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37A05C7-AD66-46DF-976C-6DA4357D2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464" y="1580367"/>
                <a:ext cx="5518256" cy="45502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E603996-5325-40E3-B4DC-E2DF183EBA0B}"/>
                </a:ext>
              </a:extLst>
            </p:cNvPr>
            <p:cNvSpPr txBox="1"/>
            <p:nvPr/>
          </p:nvSpPr>
          <p:spPr>
            <a:xfrm>
              <a:off x="4627311" y="349375"/>
              <a:ext cx="2937376" cy="1173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Estimated Time</a:t>
              </a:r>
              <a:endParaRPr lang="ko-KR" altLang="en-US" sz="16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9CE4E48-4990-43AA-A7BD-27AC0E08EDA5}"/>
                </a:ext>
              </a:extLst>
            </p:cNvPr>
            <p:cNvSpPr txBox="1"/>
            <p:nvPr/>
          </p:nvSpPr>
          <p:spPr>
            <a:xfrm>
              <a:off x="8427382" y="322957"/>
              <a:ext cx="2937376" cy="67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Real Time</a:t>
              </a:r>
              <a:endParaRPr lang="ko-KR" altLang="en-US" sz="16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EA78000-3457-450B-868B-814601395ABD}"/>
                </a:ext>
              </a:extLst>
            </p:cNvPr>
            <p:cNvSpPr txBox="1"/>
            <p:nvPr/>
          </p:nvSpPr>
          <p:spPr>
            <a:xfrm>
              <a:off x="4627311" y="1272505"/>
              <a:ext cx="2937376" cy="67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1500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7E12B37-F3B9-4F75-904E-90BAA07F9303}"/>
                </a:ext>
              </a:extLst>
            </p:cNvPr>
            <p:cNvSpPr txBox="1"/>
            <p:nvPr/>
          </p:nvSpPr>
          <p:spPr>
            <a:xfrm>
              <a:off x="4627311" y="5860213"/>
              <a:ext cx="2937375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2300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E74B011-D565-4A8F-9DCF-A38C6B708346}"/>
                </a:ext>
              </a:extLst>
            </p:cNvPr>
            <p:cNvSpPr txBox="1"/>
            <p:nvPr/>
          </p:nvSpPr>
          <p:spPr>
            <a:xfrm>
              <a:off x="4627311" y="2190046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1600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A7A6EA2-F942-4817-917A-F3DB50E246C7}"/>
                </a:ext>
              </a:extLst>
            </p:cNvPr>
            <p:cNvSpPr txBox="1"/>
            <p:nvPr/>
          </p:nvSpPr>
          <p:spPr>
            <a:xfrm>
              <a:off x="4627309" y="3107588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1800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210E04-C536-4221-A708-5335EA3E87BC}"/>
                </a:ext>
              </a:extLst>
            </p:cNvPr>
            <p:cNvSpPr txBox="1"/>
            <p:nvPr/>
          </p:nvSpPr>
          <p:spPr>
            <a:xfrm>
              <a:off x="4627311" y="4025129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1900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DE8CFB3-7C21-406F-B96B-5B4E6B4BD298}"/>
                </a:ext>
              </a:extLst>
            </p:cNvPr>
            <p:cNvSpPr txBox="1"/>
            <p:nvPr/>
          </p:nvSpPr>
          <p:spPr>
            <a:xfrm>
              <a:off x="4627311" y="4942668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2200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9F93747-9A64-4F20-BC32-0E6A3C1FD947}"/>
                </a:ext>
              </a:extLst>
            </p:cNvPr>
            <p:cNvSpPr txBox="1"/>
            <p:nvPr/>
          </p:nvSpPr>
          <p:spPr>
            <a:xfrm rot="5400000">
              <a:off x="1781176" y="6459942"/>
              <a:ext cx="729040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…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F10FCBC-3F8D-459E-A585-1B2B74E4A91C}"/>
                </a:ext>
              </a:extLst>
            </p:cNvPr>
            <p:cNvSpPr txBox="1"/>
            <p:nvPr/>
          </p:nvSpPr>
          <p:spPr>
            <a:xfrm rot="5400000">
              <a:off x="5731476" y="6459941"/>
              <a:ext cx="729040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…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75C1B7-DD30-410D-8654-67DDB0629EA8}"/>
                </a:ext>
              </a:extLst>
            </p:cNvPr>
            <p:cNvSpPr txBox="1"/>
            <p:nvPr/>
          </p:nvSpPr>
          <p:spPr>
            <a:xfrm>
              <a:off x="8342551" y="1272505"/>
              <a:ext cx="2937375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2200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9676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BCC6ED-3350-4149-B64B-0F20758F8B19}"/>
              </a:ext>
            </a:extLst>
          </p:cNvPr>
          <p:cNvGrpSpPr>
            <a:grpSpLocks noChangeAspect="1"/>
          </p:cNvGrpSpPr>
          <p:nvPr/>
        </p:nvGrpSpPr>
        <p:grpSpPr>
          <a:xfrm>
            <a:off x="2233434" y="1474678"/>
            <a:ext cx="7725132" cy="5029200"/>
            <a:chOff x="1030236" y="322957"/>
            <a:chExt cx="10334522" cy="672796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B3FDE57-16B6-4857-86A8-CC5923762F70}"/>
                </a:ext>
              </a:extLst>
            </p:cNvPr>
            <p:cNvGrpSpPr/>
            <p:nvPr/>
          </p:nvGrpSpPr>
          <p:grpSpPr>
            <a:xfrm>
              <a:off x="1211216" y="1503338"/>
              <a:ext cx="1878047" cy="23638"/>
              <a:chOff x="2841721" y="3952845"/>
              <a:chExt cx="6813358" cy="85755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F594972A-8EFB-4462-A101-E5EE7767F9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E443618B-6943-4B43-938B-F077EEABBA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67784" y="3952845"/>
                <a:ext cx="2087295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D578D5FE-A150-413C-A568-B64494D6E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2903" y="3952845"/>
                <a:ext cx="2644881" cy="0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3F323C92-A45F-41FA-9481-30CAF1177D8B}"/>
                </a:ext>
              </a:extLst>
            </p:cNvPr>
            <p:cNvGrpSpPr/>
            <p:nvPr/>
          </p:nvGrpSpPr>
          <p:grpSpPr>
            <a:xfrm>
              <a:off x="1211216" y="3938498"/>
              <a:ext cx="1878047" cy="552167"/>
              <a:chOff x="2841721" y="2035396"/>
              <a:chExt cx="6813358" cy="2003204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1ED6EC35-F2E9-4B59-A149-9E7FDF6B3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0720" y="2035396"/>
                <a:ext cx="604359" cy="2003204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BC0E3E61-0881-40FE-A0ED-E7DD4E2188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169AB79A-DA3C-4BE7-A970-16548BF2F7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2903" y="2035396"/>
                <a:ext cx="4127817" cy="1917449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DFC5FB0-514B-4C1E-BC6A-9B082485FFEA}"/>
                </a:ext>
              </a:extLst>
            </p:cNvPr>
            <p:cNvGrpSpPr/>
            <p:nvPr/>
          </p:nvGrpSpPr>
          <p:grpSpPr>
            <a:xfrm>
              <a:off x="1092383" y="3035095"/>
              <a:ext cx="2115716" cy="504892"/>
              <a:chOff x="2841721" y="3952845"/>
              <a:chExt cx="7675593" cy="1831693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207B0DF0-A8B3-4047-AFD0-A3859DA540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E454D933-6E7C-4AC1-AF19-DB823CAFE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079" y="4038600"/>
                <a:ext cx="862235" cy="1745938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1926DA31-C443-4BD4-9A29-AF521617A4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2903" y="3952845"/>
                <a:ext cx="5594411" cy="1831693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FAD8A66-B170-44DF-BB81-C7F22166A25F}"/>
                </a:ext>
              </a:extLst>
            </p:cNvPr>
            <p:cNvGrpSpPr/>
            <p:nvPr/>
          </p:nvGrpSpPr>
          <p:grpSpPr>
            <a:xfrm>
              <a:off x="1030236" y="2091904"/>
              <a:ext cx="2240009" cy="378270"/>
              <a:chOff x="1528563" y="2666277"/>
              <a:chExt cx="8126516" cy="1372323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84C72161-BF77-4A17-9C7E-41AD07802B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563" y="2666277"/>
                <a:ext cx="1313158" cy="1372323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2B8073C7-8792-4D54-AC1F-388B74EF03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67784" y="3952845"/>
                <a:ext cx="2087295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5CA06ED9-0BE6-4D20-A21B-A6255EDB5E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563" y="2666277"/>
                <a:ext cx="6039221" cy="1286568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65973871-3290-4059-97DA-9D437D9ECCE5}"/>
                </a:ext>
              </a:extLst>
            </p:cNvPr>
            <p:cNvGrpSpPr/>
            <p:nvPr/>
          </p:nvGrpSpPr>
          <p:grpSpPr>
            <a:xfrm>
              <a:off x="1092383" y="4861441"/>
              <a:ext cx="2115716" cy="520030"/>
              <a:chOff x="2841721" y="4038600"/>
              <a:chExt cx="7675593" cy="1886613"/>
            </a:xfrm>
          </p:grpSpPr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2F4A6FD0-6CAF-49E0-AAFD-BB29AB718F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1721" y="4038600"/>
                <a:ext cx="733296" cy="1886613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83CA3739-4E77-4447-AAA0-C8E4C2308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079" y="4038600"/>
                <a:ext cx="862235" cy="1745938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5D681EE5-D696-4F0D-A437-EE5825AD1B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5017" y="5784538"/>
                <a:ext cx="6942297" cy="140675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A3D6417-9FA9-47DD-A97C-D08BBAC6B856}"/>
                </a:ext>
              </a:extLst>
            </p:cNvPr>
            <p:cNvGrpSpPr/>
            <p:nvPr/>
          </p:nvGrpSpPr>
          <p:grpSpPr>
            <a:xfrm>
              <a:off x="1211216" y="5752248"/>
              <a:ext cx="1878047" cy="677592"/>
              <a:chOff x="2841721" y="1580367"/>
              <a:chExt cx="6813358" cy="2458233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5296A99-6025-4F81-99F6-5569A05D25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0720" y="2035396"/>
                <a:ext cx="604359" cy="2003204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EE3E6ECD-DA42-4554-896E-4337DC94C6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1580367"/>
                <a:ext cx="690743" cy="2458233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37A05C7-AD66-46DF-976C-6DA4357D2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464" y="1580367"/>
                <a:ext cx="5518256" cy="45502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E603996-5325-40E3-B4DC-E2DF183EBA0B}"/>
                </a:ext>
              </a:extLst>
            </p:cNvPr>
            <p:cNvSpPr txBox="1"/>
            <p:nvPr/>
          </p:nvSpPr>
          <p:spPr>
            <a:xfrm>
              <a:off x="4627311" y="349375"/>
              <a:ext cx="2937376" cy="1173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Estimated Time</a:t>
              </a:r>
              <a:endParaRPr lang="ko-KR" altLang="en-US" sz="16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9CE4E48-4990-43AA-A7BD-27AC0E08EDA5}"/>
                </a:ext>
              </a:extLst>
            </p:cNvPr>
            <p:cNvSpPr txBox="1"/>
            <p:nvPr/>
          </p:nvSpPr>
          <p:spPr>
            <a:xfrm>
              <a:off x="8427382" y="322957"/>
              <a:ext cx="2937376" cy="67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Real Time</a:t>
              </a:r>
              <a:endParaRPr lang="ko-KR" altLang="en-US" sz="16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EA78000-3457-450B-868B-814601395ABD}"/>
                </a:ext>
              </a:extLst>
            </p:cNvPr>
            <p:cNvSpPr txBox="1"/>
            <p:nvPr/>
          </p:nvSpPr>
          <p:spPr>
            <a:xfrm>
              <a:off x="4627311" y="1272505"/>
              <a:ext cx="2937376" cy="67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1500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7E12B37-F3B9-4F75-904E-90BAA07F9303}"/>
                </a:ext>
              </a:extLst>
            </p:cNvPr>
            <p:cNvSpPr txBox="1"/>
            <p:nvPr/>
          </p:nvSpPr>
          <p:spPr>
            <a:xfrm>
              <a:off x="4627311" y="5860213"/>
              <a:ext cx="2937375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2300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E74B011-D565-4A8F-9DCF-A38C6B708346}"/>
                </a:ext>
              </a:extLst>
            </p:cNvPr>
            <p:cNvSpPr txBox="1"/>
            <p:nvPr/>
          </p:nvSpPr>
          <p:spPr>
            <a:xfrm>
              <a:off x="4627311" y="2190046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1600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A7A6EA2-F942-4817-917A-F3DB50E246C7}"/>
                </a:ext>
              </a:extLst>
            </p:cNvPr>
            <p:cNvSpPr txBox="1"/>
            <p:nvPr/>
          </p:nvSpPr>
          <p:spPr>
            <a:xfrm>
              <a:off x="4627309" y="3107588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1800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210E04-C536-4221-A708-5335EA3E87BC}"/>
                </a:ext>
              </a:extLst>
            </p:cNvPr>
            <p:cNvSpPr txBox="1"/>
            <p:nvPr/>
          </p:nvSpPr>
          <p:spPr>
            <a:xfrm>
              <a:off x="4627311" y="4025129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1900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DE8CFB3-7C21-406F-B96B-5B4E6B4BD298}"/>
                </a:ext>
              </a:extLst>
            </p:cNvPr>
            <p:cNvSpPr txBox="1"/>
            <p:nvPr/>
          </p:nvSpPr>
          <p:spPr>
            <a:xfrm>
              <a:off x="4627311" y="4942668"/>
              <a:ext cx="2937375" cy="45291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2200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9F93747-9A64-4F20-BC32-0E6A3C1FD947}"/>
                </a:ext>
              </a:extLst>
            </p:cNvPr>
            <p:cNvSpPr txBox="1"/>
            <p:nvPr/>
          </p:nvSpPr>
          <p:spPr>
            <a:xfrm rot="5400000">
              <a:off x="1781176" y="6459942"/>
              <a:ext cx="729040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…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F10FCBC-3F8D-459E-A585-1B2B74E4A91C}"/>
                </a:ext>
              </a:extLst>
            </p:cNvPr>
            <p:cNvSpPr txBox="1"/>
            <p:nvPr/>
          </p:nvSpPr>
          <p:spPr>
            <a:xfrm rot="5400000">
              <a:off x="5731476" y="6459941"/>
              <a:ext cx="729040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…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75C1B7-DD30-410D-8654-67DDB0629EA8}"/>
                </a:ext>
              </a:extLst>
            </p:cNvPr>
            <p:cNvSpPr txBox="1"/>
            <p:nvPr/>
          </p:nvSpPr>
          <p:spPr>
            <a:xfrm>
              <a:off x="8342551" y="1272505"/>
              <a:ext cx="2937375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2200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683846B-8696-443E-8F7F-6D6C5FD196F1}"/>
                </a:ext>
              </a:extLst>
            </p:cNvPr>
            <p:cNvSpPr txBox="1"/>
            <p:nvPr/>
          </p:nvSpPr>
          <p:spPr>
            <a:xfrm>
              <a:off x="8342551" y="2190046"/>
              <a:ext cx="2937375" cy="45291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2100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3082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BCC6ED-3350-4149-B64B-0F20758F8B19}"/>
              </a:ext>
            </a:extLst>
          </p:cNvPr>
          <p:cNvGrpSpPr>
            <a:grpSpLocks noChangeAspect="1"/>
          </p:cNvGrpSpPr>
          <p:nvPr/>
        </p:nvGrpSpPr>
        <p:grpSpPr>
          <a:xfrm>
            <a:off x="2233434" y="1474678"/>
            <a:ext cx="7725132" cy="5029200"/>
            <a:chOff x="1030236" y="322957"/>
            <a:chExt cx="10334522" cy="672796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B3FDE57-16B6-4857-86A8-CC5923762F70}"/>
                </a:ext>
              </a:extLst>
            </p:cNvPr>
            <p:cNvGrpSpPr/>
            <p:nvPr/>
          </p:nvGrpSpPr>
          <p:grpSpPr>
            <a:xfrm>
              <a:off x="1211216" y="1503338"/>
              <a:ext cx="1878047" cy="23638"/>
              <a:chOff x="2841721" y="3952845"/>
              <a:chExt cx="6813358" cy="85755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F594972A-8EFB-4462-A101-E5EE7767F9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E443618B-6943-4B43-938B-F077EEABBA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67784" y="3952845"/>
                <a:ext cx="2087295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D578D5FE-A150-413C-A568-B64494D6E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2903" y="3952845"/>
                <a:ext cx="2644881" cy="0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3F323C92-A45F-41FA-9481-30CAF1177D8B}"/>
                </a:ext>
              </a:extLst>
            </p:cNvPr>
            <p:cNvGrpSpPr/>
            <p:nvPr/>
          </p:nvGrpSpPr>
          <p:grpSpPr>
            <a:xfrm>
              <a:off x="1211216" y="3938498"/>
              <a:ext cx="1878047" cy="552167"/>
              <a:chOff x="2841721" y="2035396"/>
              <a:chExt cx="6813358" cy="2003204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1ED6EC35-F2E9-4B59-A149-9E7FDF6B3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0720" y="2035396"/>
                <a:ext cx="604359" cy="2003204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BC0E3E61-0881-40FE-A0ED-E7DD4E2188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169AB79A-DA3C-4BE7-A970-16548BF2F7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2903" y="2035396"/>
                <a:ext cx="4127817" cy="1917449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DFC5FB0-514B-4C1E-BC6A-9B082485FFEA}"/>
                </a:ext>
              </a:extLst>
            </p:cNvPr>
            <p:cNvGrpSpPr/>
            <p:nvPr/>
          </p:nvGrpSpPr>
          <p:grpSpPr>
            <a:xfrm>
              <a:off x="1092383" y="3035095"/>
              <a:ext cx="2115716" cy="504892"/>
              <a:chOff x="2841721" y="3952845"/>
              <a:chExt cx="7675593" cy="1831693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207B0DF0-A8B3-4047-AFD0-A3859DA540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E454D933-6E7C-4AC1-AF19-DB823CAFE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079" y="4038600"/>
                <a:ext cx="862235" cy="1745938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1926DA31-C443-4BD4-9A29-AF521617A4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2903" y="3952845"/>
                <a:ext cx="5594411" cy="1831693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FAD8A66-B170-44DF-BB81-C7F22166A25F}"/>
                </a:ext>
              </a:extLst>
            </p:cNvPr>
            <p:cNvGrpSpPr/>
            <p:nvPr/>
          </p:nvGrpSpPr>
          <p:grpSpPr>
            <a:xfrm>
              <a:off x="1030236" y="2091904"/>
              <a:ext cx="2240009" cy="378270"/>
              <a:chOff x="1528563" y="2666277"/>
              <a:chExt cx="8126516" cy="1372323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84C72161-BF77-4A17-9C7E-41AD07802B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563" y="2666277"/>
                <a:ext cx="1313158" cy="1372323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2B8073C7-8792-4D54-AC1F-388B74EF03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67784" y="3952845"/>
                <a:ext cx="2087295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5CA06ED9-0BE6-4D20-A21B-A6255EDB5E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563" y="2666277"/>
                <a:ext cx="6039221" cy="1286568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65973871-3290-4059-97DA-9D437D9ECCE5}"/>
                </a:ext>
              </a:extLst>
            </p:cNvPr>
            <p:cNvGrpSpPr/>
            <p:nvPr/>
          </p:nvGrpSpPr>
          <p:grpSpPr>
            <a:xfrm>
              <a:off x="1092383" y="4861441"/>
              <a:ext cx="2115716" cy="520030"/>
              <a:chOff x="2841721" y="4038600"/>
              <a:chExt cx="7675593" cy="1886613"/>
            </a:xfrm>
          </p:grpSpPr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2F4A6FD0-6CAF-49E0-AAFD-BB29AB718F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1721" y="4038600"/>
                <a:ext cx="733296" cy="1886613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83CA3739-4E77-4447-AAA0-C8E4C2308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079" y="4038600"/>
                <a:ext cx="862235" cy="1745938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5D681EE5-D696-4F0D-A437-EE5825AD1B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5017" y="5784538"/>
                <a:ext cx="6942297" cy="140675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A3D6417-9FA9-47DD-A97C-D08BBAC6B856}"/>
                </a:ext>
              </a:extLst>
            </p:cNvPr>
            <p:cNvGrpSpPr/>
            <p:nvPr/>
          </p:nvGrpSpPr>
          <p:grpSpPr>
            <a:xfrm>
              <a:off x="1211216" y="5752248"/>
              <a:ext cx="1878047" cy="677592"/>
              <a:chOff x="2841721" y="1580367"/>
              <a:chExt cx="6813358" cy="2458233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5296A99-6025-4F81-99F6-5569A05D25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0720" y="2035396"/>
                <a:ext cx="604359" cy="2003204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EE3E6ECD-DA42-4554-896E-4337DC94C6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1580367"/>
                <a:ext cx="690743" cy="2458233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37A05C7-AD66-46DF-976C-6DA4357D2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464" y="1580367"/>
                <a:ext cx="5518256" cy="45502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E603996-5325-40E3-B4DC-E2DF183EBA0B}"/>
                </a:ext>
              </a:extLst>
            </p:cNvPr>
            <p:cNvSpPr txBox="1"/>
            <p:nvPr/>
          </p:nvSpPr>
          <p:spPr>
            <a:xfrm>
              <a:off x="4627311" y="349375"/>
              <a:ext cx="2937376" cy="1173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Estimated Time</a:t>
              </a:r>
              <a:endParaRPr lang="ko-KR" altLang="en-US" sz="16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9CE4E48-4990-43AA-A7BD-27AC0E08EDA5}"/>
                </a:ext>
              </a:extLst>
            </p:cNvPr>
            <p:cNvSpPr txBox="1"/>
            <p:nvPr/>
          </p:nvSpPr>
          <p:spPr>
            <a:xfrm>
              <a:off x="8427382" y="322957"/>
              <a:ext cx="2937376" cy="67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Real Time</a:t>
              </a:r>
              <a:endParaRPr lang="ko-KR" altLang="en-US" sz="16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EA78000-3457-450B-868B-814601395ABD}"/>
                </a:ext>
              </a:extLst>
            </p:cNvPr>
            <p:cNvSpPr txBox="1"/>
            <p:nvPr/>
          </p:nvSpPr>
          <p:spPr>
            <a:xfrm>
              <a:off x="4627311" y="1272505"/>
              <a:ext cx="2937376" cy="67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1500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7E12B37-F3B9-4F75-904E-90BAA07F9303}"/>
                </a:ext>
              </a:extLst>
            </p:cNvPr>
            <p:cNvSpPr txBox="1"/>
            <p:nvPr/>
          </p:nvSpPr>
          <p:spPr>
            <a:xfrm>
              <a:off x="4627311" y="5860213"/>
              <a:ext cx="2937375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2300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E74B011-D565-4A8F-9DCF-A38C6B708346}"/>
                </a:ext>
              </a:extLst>
            </p:cNvPr>
            <p:cNvSpPr txBox="1"/>
            <p:nvPr/>
          </p:nvSpPr>
          <p:spPr>
            <a:xfrm>
              <a:off x="4627311" y="2190046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1600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A7A6EA2-F942-4817-917A-F3DB50E246C7}"/>
                </a:ext>
              </a:extLst>
            </p:cNvPr>
            <p:cNvSpPr txBox="1"/>
            <p:nvPr/>
          </p:nvSpPr>
          <p:spPr>
            <a:xfrm>
              <a:off x="4627309" y="3107588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1800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210E04-C536-4221-A708-5335EA3E87BC}"/>
                </a:ext>
              </a:extLst>
            </p:cNvPr>
            <p:cNvSpPr txBox="1"/>
            <p:nvPr/>
          </p:nvSpPr>
          <p:spPr>
            <a:xfrm>
              <a:off x="4627311" y="4025129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1900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DE8CFB3-7C21-406F-B96B-5B4E6B4BD298}"/>
                </a:ext>
              </a:extLst>
            </p:cNvPr>
            <p:cNvSpPr txBox="1"/>
            <p:nvPr/>
          </p:nvSpPr>
          <p:spPr>
            <a:xfrm>
              <a:off x="4627311" y="4942668"/>
              <a:ext cx="2937375" cy="45291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2200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9F93747-9A64-4F20-BC32-0E6A3C1FD947}"/>
                </a:ext>
              </a:extLst>
            </p:cNvPr>
            <p:cNvSpPr txBox="1"/>
            <p:nvPr/>
          </p:nvSpPr>
          <p:spPr>
            <a:xfrm rot="5400000">
              <a:off x="1781176" y="6459942"/>
              <a:ext cx="729040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…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F10FCBC-3F8D-459E-A585-1B2B74E4A91C}"/>
                </a:ext>
              </a:extLst>
            </p:cNvPr>
            <p:cNvSpPr txBox="1"/>
            <p:nvPr/>
          </p:nvSpPr>
          <p:spPr>
            <a:xfrm rot="5400000">
              <a:off x="5731476" y="6459941"/>
              <a:ext cx="729040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…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75C1B7-DD30-410D-8654-67DDB0629EA8}"/>
                </a:ext>
              </a:extLst>
            </p:cNvPr>
            <p:cNvSpPr txBox="1"/>
            <p:nvPr/>
          </p:nvSpPr>
          <p:spPr>
            <a:xfrm>
              <a:off x="8342551" y="1272505"/>
              <a:ext cx="2937375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2200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683846B-8696-443E-8F7F-6D6C5FD196F1}"/>
                </a:ext>
              </a:extLst>
            </p:cNvPr>
            <p:cNvSpPr txBox="1"/>
            <p:nvPr/>
          </p:nvSpPr>
          <p:spPr>
            <a:xfrm>
              <a:off x="8342551" y="2190046"/>
              <a:ext cx="2937375" cy="45291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2100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8D17F9-2CA2-4AB5-AEEA-B1FCD0525DB5}"/>
                </a:ext>
              </a:extLst>
            </p:cNvPr>
            <p:cNvSpPr txBox="1"/>
            <p:nvPr/>
          </p:nvSpPr>
          <p:spPr>
            <a:xfrm>
              <a:off x="8342551" y="3107588"/>
              <a:ext cx="2937375" cy="45291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2700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4681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-421504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BCC6ED-3350-4149-B64B-0F20758F8B19}"/>
              </a:ext>
            </a:extLst>
          </p:cNvPr>
          <p:cNvGrpSpPr>
            <a:grpSpLocks noChangeAspect="1"/>
          </p:cNvGrpSpPr>
          <p:nvPr/>
        </p:nvGrpSpPr>
        <p:grpSpPr>
          <a:xfrm>
            <a:off x="2233434" y="1474678"/>
            <a:ext cx="7725132" cy="5029200"/>
            <a:chOff x="1030236" y="322957"/>
            <a:chExt cx="10334522" cy="672796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B3FDE57-16B6-4857-86A8-CC5923762F70}"/>
                </a:ext>
              </a:extLst>
            </p:cNvPr>
            <p:cNvGrpSpPr/>
            <p:nvPr/>
          </p:nvGrpSpPr>
          <p:grpSpPr>
            <a:xfrm>
              <a:off x="1211216" y="1503338"/>
              <a:ext cx="1878047" cy="23638"/>
              <a:chOff x="2841721" y="3952845"/>
              <a:chExt cx="6813358" cy="85755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F594972A-8EFB-4462-A101-E5EE7767F9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E443618B-6943-4B43-938B-F077EEABBA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67784" y="3952845"/>
                <a:ext cx="2087295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D578D5FE-A150-413C-A568-B64494D6E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2903" y="3952845"/>
                <a:ext cx="2644881" cy="0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3F323C92-A45F-41FA-9481-30CAF1177D8B}"/>
                </a:ext>
              </a:extLst>
            </p:cNvPr>
            <p:cNvGrpSpPr/>
            <p:nvPr/>
          </p:nvGrpSpPr>
          <p:grpSpPr>
            <a:xfrm>
              <a:off x="1211216" y="3938498"/>
              <a:ext cx="1878047" cy="552167"/>
              <a:chOff x="2841721" y="2035396"/>
              <a:chExt cx="6813358" cy="2003204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1ED6EC35-F2E9-4B59-A149-9E7FDF6B3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0720" y="2035396"/>
                <a:ext cx="604359" cy="2003204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BC0E3E61-0881-40FE-A0ED-E7DD4E2188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169AB79A-DA3C-4BE7-A970-16548BF2F7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2903" y="2035396"/>
                <a:ext cx="4127817" cy="1917449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DFC5FB0-514B-4C1E-BC6A-9B082485FFEA}"/>
                </a:ext>
              </a:extLst>
            </p:cNvPr>
            <p:cNvGrpSpPr/>
            <p:nvPr/>
          </p:nvGrpSpPr>
          <p:grpSpPr>
            <a:xfrm>
              <a:off x="1092383" y="3035095"/>
              <a:ext cx="2115716" cy="504892"/>
              <a:chOff x="2841721" y="3952845"/>
              <a:chExt cx="7675593" cy="1831693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207B0DF0-A8B3-4047-AFD0-A3859DA540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E454D933-6E7C-4AC1-AF19-DB823CAFE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079" y="4038600"/>
                <a:ext cx="862235" cy="1745938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1926DA31-C443-4BD4-9A29-AF521617A4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2903" y="3952845"/>
                <a:ext cx="5594411" cy="1831693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FAD8A66-B170-44DF-BB81-C7F22166A25F}"/>
                </a:ext>
              </a:extLst>
            </p:cNvPr>
            <p:cNvGrpSpPr/>
            <p:nvPr/>
          </p:nvGrpSpPr>
          <p:grpSpPr>
            <a:xfrm>
              <a:off x="1030236" y="2091904"/>
              <a:ext cx="2240009" cy="378270"/>
              <a:chOff x="1528563" y="2666277"/>
              <a:chExt cx="8126516" cy="1372323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84C72161-BF77-4A17-9C7E-41AD07802B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563" y="2666277"/>
                <a:ext cx="1313158" cy="1372323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2B8073C7-8792-4D54-AC1F-388B74EF03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67784" y="3952845"/>
                <a:ext cx="2087295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5CA06ED9-0BE6-4D20-A21B-A6255EDB5E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563" y="2666277"/>
                <a:ext cx="6039221" cy="1286568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65973871-3290-4059-97DA-9D437D9ECCE5}"/>
                </a:ext>
              </a:extLst>
            </p:cNvPr>
            <p:cNvGrpSpPr/>
            <p:nvPr/>
          </p:nvGrpSpPr>
          <p:grpSpPr>
            <a:xfrm>
              <a:off x="1092383" y="4861441"/>
              <a:ext cx="2115716" cy="520030"/>
              <a:chOff x="2841721" y="4038600"/>
              <a:chExt cx="7675593" cy="1886613"/>
            </a:xfrm>
          </p:grpSpPr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2F4A6FD0-6CAF-49E0-AAFD-BB29AB718F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1721" y="4038600"/>
                <a:ext cx="733296" cy="1886613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83CA3739-4E77-4447-AAA0-C8E4C2308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079" y="4038600"/>
                <a:ext cx="862235" cy="1745938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5D681EE5-D696-4F0D-A437-EE5825AD1B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5017" y="5784538"/>
                <a:ext cx="6942297" cy="140675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A3D6417-9FA9-47DD-A97C-D08BBAC6B856}"/>
                </a:ext>
              </a:extLst>
            </p:cNvPr>
            <p:cNvGrpSpPr/>
            <p:nvPr/>
          </p:nvGrpSpPr>
          <p:grpSpPr>
            <a:xfrm>
              <a:off x="1211216" y="5752248"/>
              <a:ext cx="1878047" cy="677592"/>
              <a:chOff x="2841721" y="1580367"/>
              <a:chExt cx="6813358" cy="2458233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5296A99-6025-4F81-99F6-5569A05D25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0720" y="2035396"/>
                <a:ext cx="604359" cy="2003204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EE3E6ECD-DA42-4554-896E-4337DC94C6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1580367"/>
                <a:ext cx="690743" cy="2458233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37A05C7-AD66-46DF-976C-6DA4357D2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464" y="1580367"/>
                <a:ext cx="5518256" cy="45502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E603996-5325-40E3-B4DC-E2DF183EBA0B}"/>
                </a:ext>
              </a:extLst>
            </p:cNvPr>
            <p:cNvSpPr txBox="1"/>
            <p:nvPr/>
          </p:nvSpPr>
          <p:spPr>
            <a:xfrm>
              <a:off x="4627311" y="349375"/>
              <a:ext cx="2937376" cy="1173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Estimated Time</a:t>
              </a:r>
              <a:endParaRPr lang="ko-KR" altLang="en-US" sz="16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9CE4E48-4990-43AA-A7BD-27AC0E08EDA5}"/>
                </a:ext>
              </a:extLst>
            </p:cNvPr>
            <p:cNvSpPr txBox="1"/>
            <p:nvPr/>
          </p:nvSpPr>
          <p:spPr>
            <a:xfrm>
              <a:off x="8427382" y="322957"/>
              <a:ext cx="2937376" cy="67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Real Time</a:t>
              </a:r>
              <a:endParaRPr lang="ko-KR" altLang="en-US" sz="16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EA78000-3457-450B-868B-814601395ABD}"/>
                </a:ext>
              </a:extLst>
            </p:cNvPr>
            <p:cNvSpPr txBox="1"/>
            <p:nvPr/>
          </p:nvSpPr>
          <p:spPr>
            <a:xfrm>
              <a:off x="4627311" y="1272505"/>
              <a:ext cx="2937376" cy="67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1500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7E12B37-F3B9-4F75-904E-90BAA07F9303}"/>
                </a:ext>
              </a:extLst>
            </p:cNvPr>
            <p:cNvSpPr txBox="1"/>
            <p:nvPr/>
          </p:nvSpPr>
          <p:spPr>
            <a:xfrm>
              <a:off x="4627311" y="5860213"/>
              <a:ext cx="2937375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2300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E74B011-D565-4A8F-9DCF-A38C6B708346}"/>
                </a:ext>
              </a:extLst>
            </p:cNvPr>
            <p:cNvSpPr txBox="1"/>
            <p:nvPr/>
          </p:nvSpPr>
          <p:spPr>
            <a:xfrm>
              <a:off x="4627311" y="2190046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1600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A7A6EA2-F942-4817-917A-F3DB50E246C7}"/>
                </a:ext>
              </a:extLst>
            </p:cNvPr>
            <p:cNvSpPr txBox="1"/>
            <p:nvPr/>
          </p:nvSpPr>
          <p:spPr>
            <a:xfrm>
              <a:off x="4627309" y="3107588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1800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210E04-C536-4221-A708-5335EA3E87BC}"/>
                </a:ext>
              </a:extLst>
            </p:cNvPr>
            <p:cNvSpPr txBox="1"/>
            <p:nvPr/>
          </p:nvSpPr>
          <p:spPr>
            <a:xfrm>
              <a:off x="4627311" y="4025129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1900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DE8CFB3-7C21-406F-B96B-5B4E6B4BD298}"/>
                </a:ext>
              </a:extLst>
            </p:cNvPr>
            <p:cNvSpPr txBox="1"/>
            <p:nvPr/>
          </p:nvSpPr>
          <p:spPr>
            <a:xfrm>
              <a:off x="4627311" y="4942668"/>
              <a:ext cx="2937375" cy="45291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2200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9F93747-9A64-4F20-BC32-0E6A3C1FD947}"/>
                </a:ext>
              </a:extLst>
            </p:cNvPr>
            <p:cNvSpPr txBox="1"/>
            <p:nvPr/>
          </p:nvSpPr>
          <p:spPr>
            <a:xfrm rot="5400000">
              <a:off x="1781176" y="6459942"/>
              <a:ext cx="729040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…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F10FCBC-3F8D-459E-A585-1B2B74E4A91C}"/>
                </a:ext>
              </a:extLst>
            </p:cNvPr>
            <p:cNvSpPr txBox="1"/>
            <p:nvPr/>
          </p:nvSpPr>
          <p:spPr>
            <a:xfrm rot="5400000">
              <a:off x="5731476" y="6459941"/>
              <a:ext cx="729040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…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75C1B7-DD30-410D-8654-67DDB0629EA8}"/>
                </a:ext>
              </a:extLst>
            </p:cNvPr>
            <p:cNvSpPr txBox="1"/>
            <p:nvPr/>
          </p:nvSpPr>
          <p:spPr>
            <a:xfrm>
              <a:off x="8342551" y="1272505"/>
              <a:ext cx="2937375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2200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683846B-8696-443E-8F7F-6D6C5FD196F1}"/>
                </a:ext>
              </a:extLst>
            </p:cNvPr>
            <p:cNvSpPr txBox="1"/>
            <p:nvPr/>
          </p:nvSpPr>
          <p:spPr>
            <a:xfrm>
              <a:off x="8342551" y="2190046"/>
              <a:ext cx="2937375" cy="45291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2100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8D17F9-2CA2-4AB5-AEEA-B1FCD0525DB5}"/>
                </a:ext>
              </a:extLst>
            </p:cNvPr>
            <p:cNvSpPr txBox="1"/>
            <p:nvPr/>
          </p:nvSpPr>
          <p:spPr>
            <a:xfrm>
              <a:off x="8342551" y="3107588"/>
              <a:ext cx="2937375" cy="45291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2700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771AAC3-C739-45BC-B2A7-33252D2AC69A}"/>
                </a:ext>
              </a:extLst>
            </p:cNvPr>
            <p:cNvSpPr txBox="1"/>
            <p:nvPr/>
          </p:nvSpPr>
          <p:spPr>
            <a:xfrm>
              <a:off x="8342551" y="4025130"/>
              <a:ext cx="2937375" cy="45291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3300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7620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D0C9479-45B6-45B5-83B7-BBF20AF1E4CA}"/>
              </a:ext>
            </a:extLst>
          </p:cNvPr>
          <p:cNvGrpSpPr/>
          <p:nvPr/>
        </p:nvGrpSpPr>
        <p:grpSpPr>
          <a:xfrm>
            <a:off x="1998577" y="2971800"/>
            <a:ext cx="1381487" cy="1376065"/>
            <a:chOff x="1998577" y="2971800"/>
            <a:chExt cx="1381487" cy="1376065"/>
          </a:xfrm>
        </p:grpSpPr>
        <p:pic>
          <p:nvPicPr>
            <p:cNvPr id="13" name="그래픽 12" descr="표식">
              <a:extLst>
                <a:ext uri="{FF2B5EF4-FFF2-40B4-BE49-F238E27FC236}">
                  <a16:creationId xmlns:a16="http://schemas.microsoft.com/office/drawing/2014/main" id="{53DB58A2-D1AD-47FF-B974-4A11E07C7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2D615A-74CD-4C15-BA98-CEF9CD7935C3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BC05476-F47F-401B-8512-46309CD94537}"/>
              </a:ext>
            </a:extLst>
          </p:cNvPr>
          <p:cNvGrpSpPr/>
          <p:nvPr/>
        </p:nvGrpSpPr>
        <p:grpSpPr>
          <a:xfrm>
            <a:off x="8811938" y="2971800"/>
            <a:ext cx="1381487" cy="1376064"/>
            <a:chOff x="8811938" y="2971800"/>
            <a:chExt cx="1381487" cy="1376064"/>
          </a:xfrm>
        </p:grpSpPr>
        <p:pic>
          <p:nvPicPr>
            <p:cNvPr id="17" name="그래픽 16" descr="표식">
              <a:extLst>
                <a:ext uri="{FF2B5EF4-FFF2-40B4-BE49-F238E27FC236}">
                  <a16:creationId xmlns:a16="http://schemas.microsoft.com/office/drawing/2014/main" id="{A88B8A90-0A60-4637-B9F0-B7A9D8733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5966B7-76F5-46DF-8026-9DD80B791353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19" name="그래픽 18" descr="세발자전거">
            <a:extLst>
              <a:ext uri="{FF2B5EF4-FFF2-40B4-BE49-F238E27FC236}">
                <a16:creationId xmlns:a16="http://schemas.microsoft.com/office/drawing/2014/main" id="{5EACB23D-38E6-4D60-A819-32C64C3C9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0240" y="2240280"/>
            <a:ext cx="731520" cy="73152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129A0E6-8143-4914-B5CB-530BA6E60B16}"/>
              </a:ext>
            </a:extLst>
          </p:cNvPr>
          <p:cNvGrpSpPr/>
          <p:nvPr/>
        </p:nvGrpSpPr>
        <p:grpSpPr>
          <a:xfrm>
            <a:off x="4037206" y="3114645"/>
            <a:ext cx="1466594" cy="1085910"/>
            <a:chOff x="6014096" y="4224579"/>
            <a:chExt cx="1955458" cy="1447880"/>
          </a:xfrm>
        </p:grpSpPr>
        <p:pic>
          <p:nvPicPr>
            <p:cNvPr id="21" name="그래픽 20" descr="표식">
              <a:extLst>
                <a:ext uri="{FF2B5EF4-FFF2-40B4-BE49-F238E27FC236}">
                  <a16:creationId xmlns:a16="http://schemas.microsoft.com/office/drawing/2014/main" id="{6575C7C8-85AB-4153-B753-1AFB0F363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EFD43D-6641-4BDA-925A-9E611B960BCA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1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1898BE0-F4F2-4221-8133-2F1D30D5F819}"/>
              </a:ext>
            </a:extLst>
          </p:cNvPr>
          <p:cNvGrpSpPr/>
          <p:nvPr/>
        </p:nvGrpSpPr>
        <p:grpSpPr>
          <a:xfrm>
            <a:off x="6682087" y="3114645"/>
            <a:ext cx="1466594" cy="1085910"/>
            <a:chOff x="9313895" y="4347864"/>
            <a:chExt cx="1955458" cy="1447880"/>
          </a:xfrm>
        </p:grpSpPr>
        <p:pic>
          <p:nvPicPr>
            <p:cNvPr id="24" name="그래픽 23" descr="표식">
              <a:extLst>
                <a:ext uri="{FF2B5EF4-FFF2-40B4-BE49-F238E27FC236}">
                  <a16:creationId xmlns:a16="http://schemas.microsoft.com/office/drawing/2014/main" id="{60D520E3-8345-4F88-8ECA-5376FBCA4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941BAC-D5B4-4D5D-9239-15E3FE6C83AE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2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6" name="그래픽 25" descr="걷기">
            <a:extLst>
              <a:ext uri="{FF2B5EF4-FFF2-40B4-BE49-F238E27FC236}">
                <a16:creationId xmlns:a16="http://schemas.microsoft.com/office/drawing/2014/main" id="{088B7071-A614-4081-90A8-CAB3757471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7517" y="2386584"/>
            <a:ext cx="585216" cy="585216"/>
          </a:xfrm>
          <a:prstGeom prst="rect">
            <a:avLst/>
          </a:prstGeom>
        </p:spPr>
      </p:pic>
      <p:pic>
        <p:nvPicPr>
          <p:cNvPr id="27" name="그래픽 26" descr="걷기">
            <a:extLst>
              <a:ext uri="{FF2B5EF4-FFF2-40B4-BE49-F238E27FC236}">
                <a16:creationId xmlns:a16="http://schemas.microsoft.com/office/drawing/2014/main" id="{E5B3DD65-8814-4B80-ACCF-4397F2726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9267" y="2386584"/>
            <a:ext cx="585216" cy="585216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D21AB8F9-CF06-4079-83F2-236C7E9CD067}"/>
              </a:ext>
            </a:extLst>
          </p:cNvPr>
          <p:cNvSpPr/>
          <p:nvPr/>
        </p:nvSpPr>
        <p:spPr>
          <a:xfrm>
            <a:off x="3051235" y="3290606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solidFill>
              <a:schemeClr val="accent4"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5E7500C2-7056-4472-8BEA-BC03B51E1D43}"/>
              </a:ext>
            </a:extLst>
          </p:cNvPr>
          <p:cNvSpPr/>
          <p:nvPr/>
        </p:nvSpPr>
        <p:spPr>
          <a:xfrm>
            <a:off x="7758284" y="3257595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solidFill>
              <a:schemeClr val="accent4"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4C593F72-3FB2-4FE8-803F-377554C32FC1}"/>
              </a:ext>
            </a:extLst>
          </p:cNvPr>
          <p:cNvSpPr/>
          <p:nvPr/>
        </p:nvSpPr>
        <p:spPr>
          <a:xfrm>
            <a:off x="5017623" y="3196694"/>
            <a:ext cx="2150641" cy="521702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8100" cap="rnd">
            <a:solidFill>
              <a:schemeClr val="accent6"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9884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 descr="오른쪽 화살표">
            <a:extLst>
              <a:ext uri="{FF2B5EF4-FFF2-40B4-BE49-F238E27FC236}">
                <a16:creationId xmlns:a16="http://schemas.microsoft.com/office/drawing/2014/main" id="{3672F752-4941-4E38-9A8E-3C3A0A0B9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4625" y="2971800"/>
            <a:ext cx="914400" cy="9144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B71FAE-D194-4A2F-B6D6-29F1EAA18290}"/>
              </a:ext>
            </a:extLst>
          </p:cNvPr>
          <p:cNvGrpSpPr/>
          <p:nvPr/>
        </p:nvGrpSpPr>
        <p:grpSpPr>
          <a:xfrm>
            <a:off x="1998577" y="2971800"/>
            <a:ext cx="1381487" cy="1376065"/>
            <a:chOff x="1998577" y="2971800"/>
            <a:chExt cx="1381487" cy="1376065"/>
          </a:xfrm>
        </p:grpSpPr>
        <p:pic>
          <p:nvPicPr>
            <p:cNvPr id="15" name="그래픽 14" descr="표식">
              <a:extLst>
                <a:ext uri="{FF2B5EF4-FFF2-40B4-BE49-F238E27FC236}">
                  <a16:creationId xmlns:a16="http://schemas.microsoft.com/office/drawing/2014/main" id="{B7DF214A-61A1-42C8-A59D-57C2A0047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44AB02-5A92-4F0A-86DF-D986D0DF9A77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6966C20-1EF3-4FB1-9BE0-1F794B0A2F10}"/>
              </a:ext>
            </a:extLst>
          </p:cNvPr>
          <p:cNvGrpSpPr/>
          <p:nvPr/>
        </p:nvGrpSpPr>
        <p:grpSpPr>
          <a:xfrm>
            <a:off x="8811938" y="2971800"/>
            <a:ext cx="1381487" cy="1376064"/>
            <a:chOff x="8811938" y="2971800"/>
            <a:chExt cx="1381487" cy="1376064"/>
          </a:xfrm>
        </p:grpSpPr>
        <p:pic>
          <p:nvPicPr>
            <p:cNvPr id="18" name="그래픽 17" descr="표식">
              <a:extLst>
                <a:ext uri="{FF2B5EF4-FFF2-40B4-BE49-F238E27FC236}">
                  <a16:creationId xmlns:a16="http://schemas.microsoft.com/office/drawing/2014/main" id="{D623450A-049C-415F-A1F1-2F93D1D71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7BF864-6273-49A5-8742-7CCBD17CF122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0" name="그래픽 19" descr="버스">
            <a:extLst>
              <a:ext uri="{FF2B5EF4-FFF2-40B4-BE49-F238E27FC236}">
                <a16:creationId xmlns:a16="http://schemas.microsoft.com/office/drawing/2014/main" id="{D1E88265-9E1A-44EC-98AD-1303E4E8EE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6065" y="224028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440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 descr="오른쪽 화살표">
            <a:extLst>
              <a:ext uri="{FF2B5EF4-FFF2-40B4-BE49-F238E27FC236}">
                <a16:creationId xmlns:a16="http://schemas.microsoft.com/office/drawing/2014/main" id="{2D91B45D-2269-41B2-BF32-6B12793D5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4625" y="2971800"/>
            <a:ext cx="914400" cy="9144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77DFB199-215E-47C7-A613-4BF5E4FA05B3}"/>
              </a:ext>
            </a:extLst>
          </p:cNvPr>
          <p:cNvGrpSpPr/>
          <p:nvPr/>
        </p:nvGrpSpPr>
        <p:grpSpPr>
          <a:xfrm>
            <a:off x="1998577" y="2971800"/>
            <a:ext cx="1381487" cy="1376065"/>
            <a:chOff x="1998577" y="2971800"/>
            <a:chExt cx="1381487" cy="1376065"/>
          </a:xfrm>
        </p:grpSpPr>
        <p:pic>
          <p:nvPicPr>
            <p:cNvPr id="15" name="그래픽 14" descr="표식">
              <a:extLst>
                <a:ext uri="{FF2B5EF4-FFF2-40B4-BE49-F238E27FC236}">
                  <a16:creationId xmlns:a16="http://schemas.microsoft.com/office/drawing/2014/main" id="{B14C0F9A-64F6-4256-B342-85615DCFD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797A1B-3432-4F13-9E49-059CAFC41F9A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769BBE0-9614-4B27-9F1B-035921A99EF7}"/>
              </a:ext>
            </a:extLst>
          </p:cNvPr>
          <p:cNvGrpSpPr/>
          <p:nvPr/>
        </p:nvGrpSpPr>
        <p:grpSpPr>
          <a:xfrm>
            <a:off x="8811938" y="2971800"/>
            <a:ext cx="1381487" cy="1376064"/>
            <a:chOff x="8811938" y="2971800"/>
            <a:chExt cx="1381487" cy="1376064"/>
          </a:xfrm>
        </p:grpSpPr>
        <p:pic>
          <p:nvPicPr>
            <p:cNvPr id="18" name="그래픽 17" descr="표식">
              <a:extLst>
                <a:ext uri="{FF2B5EF4-FFF2-40B4-BE49-F238E27FC236}">
                  <a16:creationId xmlns:a16="http://schemas.microsoft.com/office/drawing/2014/main" id="{279BFBD6-9EFB-40F4-AA8D-96F866B79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AD0D22-0329-4193-961D-54C87038DD2F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348B984-70C8-4C3F-A526-4D6DD0ECA4FE}"/>
              </a:ext>
            </a:extLst>
          </p:cNvPr>
          <p:cNvGrpSpPr/>
          <p:nvPr/>
        </p:nvGrpSpPr>
        <p:grpSpPr>
          <a:xfrm>
            <a:off x="3823332" y="3114645"/>
            <a:ext cx="1466594" cy="1085910"/>
            <a:chOff x="6014096" y="4224579"/>
            <a:chExt cx="1955458" cy="1447880"/>
          </a:xfrm>
        </p:grpSpPr>
        <p:pic>
          <p:nvPicPr>
            <p:cNvPr id="21" name="그래픽 20" descr="표식">
              <a:extLst>
                <a:ext uri="{FF2B5EF4-FFF2-40B4-BE49-F238E27FC236}">
                  <a16:creationId xmlns:a16="http://schemas.microsoft.com/office/drawing/2014/main" id="{9E938E9A-3D47-4F99-A99C-1F3D03AA9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D545E9-306E-42F0-9479-3C2E01897CCC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1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C18232A-9697-4674-B253-D95881381F33}"/>
              </a:ext>
            </a:extLst>
          </p:cNvPr>
          <p:cNvGrpSpPr/>
          <p:nvPr/>
        </p:nvGrpSpPr>
        <p:grpSpPr>
          <a:xfrm>
            <a:off x="6897385" y="3114645"/>
            <a:ext cx="1466594" cy="1085910"/>
            <a:chOff x="9313895" y="4347864"/>
            <a:chExt cx="1955458" cy="1447880"/>
          </a:xfrm>
        </p:grpSpPr>
        <p:pic>
          <p:nvPicPr>
            <p:cNvPr id="24" name="그래픽 23" descr="표식">
              <a:extLst>
                <a:ext uri="{FF2B5EF4-FFF2-40B4-BE49-F238E27FC236}">
                  <a16:creationId xmlns:a16="http://schemas.microsoft.com/office/drawing/2014/main" id="{B3725287-01C1-489B-A9B1-496F991BC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6C487A-5586-4000-A8FD-49EA0AFC862D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2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6" name="그래픽 25" descr="오른쪽 화살표">
            <a:extLst>
              <a:ext uri="{FF2B5EF4-FFF2-40B4-BE49-F238E27FC236}">
                <a16:creationId xmlns:a16="http://schemas.microsoft.com/office/drawing/2014/main" id="{ED1D6B05-4467-4285-8CA3-9E642DDD2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181" y="3200400"/>
            <a:ext cx="457200" cy="457200"/>
          </a:xfrm>
          <a:prstGeom prst="rect">
            <a:avLst/>
          </a:prstGeom>
        </p:spPr>
      </p:pic>
      <p:pic>
        <p:nvPicPr>
          <p:cNvPr id="27" name="그래픽 26" descr="오른쪽 화살표">
            <a:extLst>
              <a:ext uri="{FF2B5EF4-FFF2-40B4-BE49-F238E27FC236}">
                <a16:creationId xmlns:a16="http://schemas.microsoft.com/office/drawing/2014/main" id="{D8B69AC6-D796-47E0-9223-2F3B9C27D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1562" y="3200400"/>
            <a:ext cx="457200" cy="457200"/>
          </a:xfrm>
          <a:prstGeom prst="rect">
            <a:avLst/>
          </a:prstGeom>
        </p:spPr>
      </p:pic>
      <p:pic>
        <p:nvPicPr>
          <p:cNvPr id="28" name="그래픽 27" descr="걷기">
            <a:extLst>
              <a:ext uri="{FF2B5EF4-FFF2-40B4-BE49-F238E27FC236}">
                <a16:creationId xmlns:a16="http://schemas.microsoft.com/office/drawing/2014/main" id="{CD17E5C5-AC31-4908-BFD5-3ECA531F75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7517" y="2386584"/>
            <a:ext cx="585216" cy="585216"/>
          </a:xfrm>
          <a:prstGeom prst="rect">
            <a:avLst/>
          </a:prstGeom>
        </p:spPr>
      </p:pic>
      <p:pic>
        <p:nvPicPr>
          <p:cNvPr id="29" name="그래픽 28" descr="걷기">
            <a:extLst>
              <a:ext uri="{FF2B5EF4-FFF2-40B4-BE49-F238E27FC236}">
                <a16:creationId xmlns:a16="http://schemas.microsoft.com/office/drawing/2014/main" id="{D159C87B-2E19-4BCE-9D97-2261BE3991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9267" y="2386584"/>
            <a:ext cx="585216" cy="585216"/>
          </a:xfrm>
          <a:prstGeom prst="rect">
            <a:avLst/>
          </a:prstGeom>
        </p:spPr>
      </p:pic>
      <p:pic>
        <p:nvPicPr>
          <p:cNvPr id="30" name="그래픽 29" descr="버스">
            <a:extLst>
              <a:ext uri="{FF2B5EF4-FFF2-40B4-BE49-F238E27FC236}">
                <a16:creationId xmlns:a16="http://schemas.microsoft.com/office/drawing/2014/main" id="{36A81843-B4B6-451E-A95C-B5E91F1B67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26065" y="224028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1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 descr="오른쪽 화살표">
            <a:extLst>
              <a:ext uri="{FF2B5EF4-FFF2-40B4-BE49-F238E27FC236}">
                <a16:creationId xmlns:a16="http://schemas.microsoft.com/office/drawing/2014/main" id="{D679D3D9-DBE7-45AA-8C0F-525BAE56D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4625" y="2971800"/>
            <a:ext cx="914400" cy="9144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C0594D-58A4-48FD-B53A-A0F2EAC98141}"/>
              </a:ext>
            </a:extLst>
          </p:cNvPr>
          <p:cNvGrpSpPr/>
          <p:nvPr/>
        </p:nvGrpSpPr>
        <p:grpSpPr>
          <a:xfrm>
            <a:off x="1998577" y="2971800"/>
            <a:ext cx="1381487" cy="1376065"/>
            <a:chOff x="1998577" y="2971800"/>
            <a:chExt cx="1381487" cy="1376065"/>
          </a:xfrm>
        </p:grpSpPr>
        <p:pic>
          <p:nvPicPr>
            <p:cNvPr id="15" name="그래픽 14" descr="표식">
              <a:extLst>
                <a:ext uri="{FF2B5EF4-FFF2-40B4-BE49-F238E27FC236}">
                  <a16:creationId xmlns:a16="http://schemas.microsoft.com/office/drawing/2014/main" id="{6558D12D-133E-40F8-940D-2696C3090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ECA782-70C0-4BBC-9F17-EA7FB30D906E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1EF41D-F6C9-41C1-A79D-85A154DE8525}"/>
              </a:ext>
            </a:extLst>
          </p:cNvPr>
          <p:cNvGrpSpPr/>
          <p:nvPr/>
        </p:nvGrpSpPr>
        <p:grpSpPr>
          <a:xfrm>
            <a:off x="8811938" y="2971800"/>
            <a:ext cx="1381487" cy="1376064"/>
            <a:chOff x="8811938" y="2971800"/>
            <a:chExt cx="1381487" cy="1376064"/>
          </a:xfrm>
        </p:grpSpPr>
        <p:pic>
          <p:nvPicPr>
            <p:cNvPr id="18" name="그래픽 17" descr="표식">
              <a:extLst>
                <a:ext uri="{FF2B5EF4-FFF2-40B4-BE49-F238E27FC236}">
                  <a16:creationId xmlns:a16="http://schemas.microsoft.com/office/drawing/2014/main" id="{0A56EB87-76B2-49C5-8575-AD6F9DA1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C5955F-68E3-4DD6-9A1E-25C482A2ADD5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E659553-39ED-489E-9029-8E7802E40015}"/>
              </a:ext>
            </a:extLst>
          </p:cNvPr>
          <p:cNvGrpSpPr/>
          <p:nvPr/>
        </p:nvGrpSpPr>
        <p:grpSpPr>
          <a:xfrm>
            <a:off x="3823332" y="3114645"/>
            <a:ext cx="1466594" cy="1085910"/>
            <a:chOff x="6014096" y="4224579"/>
            <a:chExt cx="1955458" cy="1447880"/>
          </a:xfrm>
        </p:grpSpPr>
        <p:pic>
          <p:nvPicPr>
            <p:cNvPr id="21" name="그래픽 20" descr="표식">
              <a:extLst>
                <a:ext uri="{FF2B5EF4-FFF2-40B4-BE49-F238E27FC236}">
                  <a16:creationId xmlns:a16="http://schemas.microsoft.com/office/drawing/2014/main" id="{511C630D-1302-46E6-8316-171C1FA2B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96CEBA-FF84-4D72-9093-5AF472AAD1CF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1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56718A6-AFF9-4A0C-B797-AA2113A05A84}"/>
              </a:ext>
            </a:extLst>
          </p:cNvPr>
          <p:cNvGrpSpPr/>
          <p:nvPr/>
        </p:nvGrpSpPr>
        <p:grpSpPr>
          <a:xfrm>
            <a:off x="6897385" y="3114645"/>
            <a:ext cx="1466594" cy="1085910"/>
            <a:chOff x="9313895" y="4347864"/>
            <a:chExt cx="1955458" cy="1447880"/>
          </a:xfrm>
        </p:grpSpPr>
        <p:pic>
          <p:nvPicPr>
            <p:cNvPr id="24" name="그래픽 23" descr="표식">
              <a:extLst>
                <a:ext uri="{FF2B5EF4-FFF2-40B4-BE49-F238E27FC236}">
                  <a16:creationId xmlns:a16="http://schemas.microsoft.com/office/drawing/2014/main" id="{990CDE2C-3ACB-4636-878B-24DA06451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107BB5-3745-437B-98B3-BDCF52AD4785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2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6" name="그래픽 25" descr="오른쪽 화살표">
            <a:extLst>
              <a:ext uri="{FF2B5EF4-FFF2-40B4-BE49-F238E27FC236}">
                <a16:creationId xmlns:a16="http://schemas.microsoft.com/office/drawing/2014/main" id="{2EB46CB4-9F79-45CC-BC98-B935D6EAF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181" y="3200400"/>
            <a:ext cx="457200" cy="457200"/>
          </a:xfrm>
          <a:prstGeom prst="rect">
            <a:avLst/>
          </a:prstGeom>
        </p:spPr>
      </p:pic>
      <p:pic>
        <p:nvPicPr>
          <p:cNvPr id="27" name="그래픽 26" descr="오른쪽 화살표">
            <a:extLst>
              <a:ext uri="{FF2B5EF4-FFF2-40B4-BE49-F238E27FC236}">
                <a16:creationId xmlns:a16="http://schemas.microsoft.com/office/drawing/2014/main" id="{D1D081B8-2081-4D37-85C0-EB30DAE47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1562" y="3200400"/>
            <a:ext cx="457200" cy="457200"/>
          </a:xfrm>
          <a:prstGeom prst="rect">
            <a:avLst/>
          </a:prstGeom>
        </p:spPr>
      </p:pic>
      <p:pic>
        <p:nvPicPr>
          <p:cNvPr id="28" name="그래픽 27" descr="걷기">
            <a:extLst>
              <a:ext uri="{FF2B5EF4-FFF2-40B4-BE49-F238E27FC236}">
                <a16:creationId xmlns:a16="http://schemas.microsoft.com/office/drawing/2014/main" id="{766A14CB-B761-4FF2-B071-385F3E147D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7517" y="2386584"/>
            <a:ext cx="585216" cy="585216"/>
          </a:xfrm>
          <a:prstGeom prst="rect">
            <a:avLst/>
          </a:prstGeom>
        </p:spPr>
      </p:pic>
      <p:pic>
        <p:nvPicPr>
          <p:cNvPr id="29" name="그래픽 28" descr="걷기">
            <a:extLst>
              <a:ext uri="{FF2B5EF4-FFF2-40B4-BE49-F238E27FC236}">
                <a16:creationId xmlns:a16="http://schemas.microsoft.com/office/drawing/2014/main" id="{B2C1AB9D-14F9-4525-B44D-A86B04D80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9267" y="2386584"/>
            <a:ext cx="585216" cy="585216"/>
          </a:xfrm>
          <a:prstGeom prst="rect">
            <a:avLst/>
          </a:prstGeom>
        </p:spPr>
      </p:pic>
      <p:pic>
        <p:nvPicPr>
          <p:cNvPr id="30" name="그래픽 29" descr="버스">
            <a:extLst>
              <a:ext uri="{FF2B5EF4-FFF2-40B4-BE49-F238E27FC236}">
                <a16:creationId xmlns:a16="http://schemas.microsoft.com/office/drawing/2014/main" id="{CA9C5F57-7A93-4DB4-B225-33768DB56A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26065" y="2240280"/>
            <a:ext cx="731520" cy="731520"/>
          </a:xfrm>
          <a:prstGeom prst="rect">
            <a:avLst/>
          </a:prstGeom>
        </p:spPr>
      </p:pic>
      <p:pic>
        <p:nvPicPr>
          <p:cNvPr id="31" name="그래픽 30" descr="세발자전거">
            <a:extLst>
              <a:ext uri="{FF2B5EF4-FFF2-40B4-BE49-F238E27FC236}">
                <a16:creationId xmlns:a16="http://schemas.microsoft.com/office/drawing/2014/main" id="{AEDC0110-2A2C-4B68-82BA-3911D9C329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12021" y="1583642"/>
            <a:ext cx="731520" cy="731520"/>
          </a:xfrm>
          <a:prstGeom prst="rect">
            <a:avLst/>
          </a:prstGeom>
        </p:spPr>
      </p:pic>
      <p:pic>
        <p:nvPicPr>
          <p:cNvPr id="32" name="그래픽 31" descr="세발자전거">
            <a:extLst>
              <a:ext uri="{FF2B5EF4-FFF2-40B4-BE49-F238E27FC236}">
                <a16:creationId xmlns:a16="http://schemas.microsoft.com/office/drawing/2014/main" id="{0245366E-9621-42F6-BB2E-823BAE7F11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48461" y="1583642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77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1020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 및 추진 체계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0E626F8-5576-44F9-909D-2B12867F4EF6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0FF9CC46-0002-4001-A804-DEA4DF09565C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141980E3-6C82-4090-A94E-76AB2DF6B18A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B75DF5D6-5C0E-433C-88D2-702D43308C04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9DF337D6-2838-478C-A842-4ECDB6220421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463C3EE8-3A4B-46D3-848B-6AD228060303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A3A888A-0B32-4BCD-8638-F9193DD874A2}"/>
              </a:ext>
            </a:extLst>
          </p:cNvPr>
          <p:cNvGrpSpPr/>
          <p:nvPr/>
        </p:nvGrpSpPr>
        <p:grpSpPr>
          <a:xfrm>
            <a:off x="2845804" y="2225399"/>
            <a:ext cx="2008092" cy="2236685"/>
            <a:chOff x="2513372" y="2761478"/>
            <a:chExt cx="2008092" cy="2236685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E7368315-7D1E-4534-8E25-9E48754A3DFA}"/>
                </a:ext>
              </a:extLst>
            </p:cNvPr>
            <p:cNvSpPr/>
            <p:nvPr/>
          </p:nvSpPr>
          <p:spPr>
            <a:xfrm>
              <a:off x="2513372" y="2761478"/>
              <a:ext cx="2008092" cy="51547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FrontEnd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B94772A0-20CC-4B4B-B115-C8C42D9FBF98}"/>
                </a:ext>
              </a:extLst>
            </p:cNvPr>
            <p:cNvSpPr/>
            <p:nvPr/>
          </p:nvSpPr>
          <p:spPr>
            <a:xfrm>
              <a:off x="2513372" y="3622090"/>
              <a:ext cx="2008092" cy="51547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BackEnd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439BB2E-482C-497A-8D97-0F3EFC77C757}"/>
                </a:ext>
              </a:extLst>
            </p:cNvPr>
            <p:cNvSpPr/>
            <p:nvPr/>
          </p:nvSpPr>
          <p:spPr>
            <a:xfrm>
              <a:off x="2513372" y="4482693"/>
              <a:ext cx="2008092" cy="51547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AR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7147E27-D1A9-4CE6-9D7F-9580D31C9A0E}"/>
              </a:ext>
            </a:extLst>
          </p:cNvPr>
          <p:cNvSpPr/>
          <p:nvPr/>
        </p:nvSpPr>
        <p:spPr>
          <a:xfrm>
            <a:off x="6147056" y="3086011"/>
            <a:ext cx="1887068" cy="5154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통합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4A4EBA-88EB-4D60-A4FB-5B3477A4277F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4853896" y="3343746"/>
            <a:ext cx="1293160" cy="0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AD40E63-5DB2-45F0-A0F5-137728E56635}"/>
              </a:ext>
            </a:extLst>
          </p:cNvPr>
          <p:cNvCxnSpPr>
            <a:cxnSpLocks/>
          </p:cNvCxnSpPr>
          <p:nvPr/>
        </p:nvCxnSpPr>
        <p:spPr>
          <a:xfrm>
            <a:off x="5468500" y="2483134"/>
            <a:ext cx="0" cy="1736851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95947D7-2C52-4B88-BE30-A58F1832DBF5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4853896" y="2483134"/>
            <a:ext cx="644896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1BEE7F6-B454-4BFC-8E47-0920D5F7919D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4853896" y="4204349"/>
            <a:ext cx="644896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143D706-6453-41C7-A4EB-66FF3BC69C48}"/>
              </a:ext>
            </a:extLst>
          </p:cNvPr>
          <p:cNvCxnSpPr/>
          <p:nvPr/>
        </p:nvCxnSpPr>
        <p:spPr>
          <a:xfrm>
            <a:off x="8649725" y="3343746"/>
            <a:ext cx="0" cy="166070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0CF6AF7-61EA-42A3-83A4-FDCAEC314F5C}"/>
              </a:ext>
            </a:extLst>
          </p:cNvPr>
          <p:cNvCxnSpPr>
            <a:cxnSpLocks/>
          </p:cNvCxnSpPr>
          <p:nvPr/>
        </p:nvCxnSpPr>
        <p:spPr>
          <a:xfrm flipH="1">
            <a:off x="1721405" y="5004449"/>
            <a:ext cx="6955489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16DBF71-B4EA-4E63-9C9A-780CAC0D59E2}"/>
              </a:ext>
            </a:extLst>
          </p:cNvPr>
          <p:cNvCxnSpPr>
            <a:cxnSpLocks/>
          </p:cNvCxnSpPr>
          <p:nvPr/>
        </p:nvCxnSpPr>
        <p:spPr>
          <a:xfrm flipV="1">
            <a:off x="1753378" y="3359378"/>
            <a:ext cx="0" cy="164507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0747EB7-4180-4220-BB6A-FE988ADE5238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266658" y="3359379"/>
            <a:ext cx="1579146" cy="0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A931FC1-84A8-4B03-BB32-8ADA5048FDC9}"/>
              </a:ext>
            </a:extLst>
          </p:cNvPr>
          <p:cNvSpPr txBox="1"/>
          <p:nvPr/>
        </p:nvSpPr>
        <p:spPr>
          <a:xfrm>
            <a:off x="3002611" y="5164916"/>
            <a:ext cx="408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PM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조원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ko-KR" altLang="en-US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통한 각 분야 수정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1CFCB6D-AF42-41CA-9936-29CFCF587380}"/>
              </a:ext>
            </a:extLst>
          </p:cNvPr>
          <p:cNvCxnSpPr>
            <a:cxnSpLocks/>
            <a:stCxn id="39" idx="3"/>
            <a:endCxn id="59" idx="1"/>
          </p:cNvCxnSpPr>
          <p:nvPr/>
        </p:nvCxnSpPr>
        <p:spPr>
          <a:xfrm>
            <a:off x="8034124" y="3343746"/>
            <a:ext cx="1293160" cy="0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B7B00FE0-6D98-40D5-988D-6E1B6BF6E38A}"/>
              </a:ext>
            </a:extLst>
          </p:cNvPr>
          <p:cNvSpPr/>
          <p:nvPr/>
        </p:nvSpPr>
        <p:spPr>
          <a:xfrm>
            <a:off x="9327284" y="3086011"/>
            <a:ext cx="1887068" cy="5154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GoHome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C71B93A-3147-4836-AC3A-2EF3FF472AB7}"/>
              </a:ext>
            </a:extLst>
          </p:cNvPr>
          <p:cNvSpPr/>
          <p:nvPr/>
        </p:nvSpPr>
        <p:spPr>
          <a:xfrm>
            <a:off x="977649" y="3214874"/>
            <a:ext cx="289009" cy="2890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282E3410-F093-40BC-AD94-359AD17A5429}"/>
              </a:ext>
            </a:extLst>
          </p:cNvPr>
          <p:cNvCxnSpPr>
            <a:cxnSpLocks/>
          </p:cNvCxnSpPr>
          <p:nvPr/>
        </p:nvCxnSpPr>
        <p:spPr>
          <a:xfrm>
            <a:off x="2260258" y="2524880"/>
            <a:ext cx="0" cy="1747011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722FA60-BF2F-4912-9F2E-865E09539AD1}"/>
              </a:ext>
            </a:extLst>
          </p:cNvPr>
          <p:cNvCxnSpPr>
            <a:cxnSpLocks/>
          </p:cNvCxnSpPr>
          <p:nvPr/>
        </p:nvCxnSpPr>
        <p:spPr>
          <a:xfrm flipH="1">
            <a:off x="2230860" y="2524880"/>
            <a:ext cx="614944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BA4C7D5-5BE2-444E-9898-FC369C13CF87}"/>
              </a:ext>
            </a:extLst>
          </p:cNvPr>
          <p:cNvCxnSpPr>
            <a:cxnSpLocks/>
          </p:cNvCxnSpPr>
          <p:nvPr/>
        </p:nvCxnSpPr>
        <p:spPr>
          <a:xfrm flipH="1">
            <a:off x="2230860" y="4246095"/>
            <a:ext cx="614944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1665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 descr="오른쪽 화살표">
            <a:extLst>
              <a:ext uri="{FF2B5EF4-FFF2-40B4-BE49-F238E27FC236}">
                <a16:creationId xmlns:a16="http://schemas.microsoft.com/office/drawing/2014/main" id="{4DB9C242-A7DC-427B-8828-6EDC48374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4625" y="2971800"/>
            <a:ext cx="914400" cy="9144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C479226-CA0D-45A5-9CA3-EC4BD7B69CB0}"/>
              </a:ext>
            </a:extLst>
          </p:cNvPr>
          <p:cNvGrpSpPr/>
          <p:nvPr/>
        </p:nvGrpSpPr>
        <p:grpSpPr>
          <a:xfrm>
            <a:off x="1998577" y="2971800"/>
            <a:ext cx="1381487" cy="1376065"/>
            <a:chOff x="1998577" y="2971800"/>
            <a:chExt cx="1381487" cy="1376065"/>
          </a:xfrm>
        </p:grpSpPr>
        <p:pic>
          <p:nvPicPr>
            <p:cNvPr id="15" name="그래픽 14" descr="표식">
              <a:extLst>
                <a:ext uri="{FF2B5EF4-FFF2-40B4-BE49-F238E27FC236}">
                  <a16:creationId xmlns:a16="http://schemas.microsoft.com/office/drawing/2014/main" id="{4296D8E2-EB38-45CB-8FE9-39360FF93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9E9A48-2A5F-40C2-9E21-F1538BD4CF23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F5CC8F4-0BA4-4DE9-B344-10C1014CEC0F}"/>
              </a:ext>
            </a:extLst>
          </p:cNvPr>
          <p:cNvGrpSpPr/>
          <p:nvPr/>
        </p:nvGrpSpPr>
        <p:grpSpPr>
          <a:xfrm>
            <a:off x="8811938" y="2971800"/>
            <a:ext cx="1381487" cy="1376064"/>
            <a:chOff x="8811938" y="2971800"/>
            <a:chExt cx="1381487" cy="1376064"/>
          </a:xfrm>
        </p:grpSpPr>
        <p:pic>
          <p:nvPicPr>
            <p:cNvPr id="18" name="그래픽 17" descr="표식">
              <a:extLst>
                <a:ext uri="{FF2B5EF4-FFF2-40B4-BE49-F238E27FC236}">
                  <a16:creationId xmlns:a16="http://schemas.microsoft.com/office/drawing/2014/main" id="{57DA7E2A-0A31-438F-846D-52D8D97B0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2D92C4-FF40-47D6-A05E-EDCA49C9A8BC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3D5FE07-D98F-4C70-B83D-8DDEBEA592E2}"/>
              </a:ext>
            </a:extLst>
          </p:cNvPr>
          <p:cNvGrpSpPr/>
          <p:nvPr/>
        </p:nvGrpSpPr>
        <p:grpSpPr>
          <a:xfrm>
            <a:off x="3823332" y="3114645"/>
            <a:ext cx="1466594" cy="1085910"/>
            <a:chOff x="6014096" y="4224579"/>
            <a:chExt cx="1955458" cy="1447880"/>
          </a:xfrm>
        </p:grpSpPr>
        <p:pic>
          <p:nvPicPr>
            <p:cNvPr id="21" name="그래픽 20" descr="표식">
              <a:extLst>
                <a:ext uri="{FF2B5EF4-FFF2-40B4-BE49-F238E27FC236}">
                  <a16:creationId xmlns:a16="http://schemas.microsoft.com/office/drawing/2014/main" id="{074DC502-F954-44D4-9435-E5B95EFF7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95BE2E-3F1C-4463-A3BF-8B884F49E191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1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293B9D-06A1-4CB7-BBF3-B6B9F2560B88}"/>
              </a:ext>
            </a:extLst>
          </p:cNvPr>
          <p:cNvGrpSpPr/>
          <p:nvPr/>
        </p:nvGrpSpPr>
        <p:grpSpPr>
          <a:xfrm>
            <a:off x="6897385" y="3114645"/>
            <a:ext cx="1466594" cy="1085910"/>
            <a:chOff x="9313895" y="4347864"/>
            <a:chExt cx="1955458" cy="1447880"/>
          </a:xfrm>
        </p:grpSpPr>
        <p:pic>
          <p:nvPicPr>
            <p:cNvPr id="24" name="그래픽 23" descr="표식">
              <a:extLst>
                <a:ext uri="{FF2B5EF4-FFF2-40B4-BE49-F238E27FC236}">
                  <a16:creationId xmlns:a16="http://schemas.microsoft.com/office/drawing/2014/main" id="{1D9088ED-5562-426E-9095-9D155F988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05DF6C-9C09-4B84-AA1A-3A34AB187933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2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6" name="그래픽 25" descr="오른쪽 화살표">
            <a:extLst>
              <a:ext uri="{FF2B5EF4-FFF2-40B4-BE49-F238E27FC236}">
                <a16:creationId xmlns:a16="http://schemas.microsoft.com/office/drawing/2014/main" id="{A2683B43-9C49-4DDC-AD15-E39B10FE0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181" y="3200400"/>
            <a:ext cx="457200" cy="457200"/>
          </a:xfrm>
          <a:prstGeom prst="rect">
            <a:avLst/>
          </a:prstGeom>
        </p:spPr>
      </p:pic>
      <p:pic>
        <p:nvPicPr>
          <p:cNvPr id="27" name="그래픽 26" descr="오른쪽 화살표">
            <a:extLst>
              <a:ext uri="{FF2B5EF4-FFF2-40B4-BE49-F238E27FC236}">
                <a16:creationId xmlns:a16="http://schemas.microsoft.com/office/drawing/2014/main" id="{7FF4DAD5-C890-40BF-B484-4EC442CE1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1562" y="3200400"/>
            <a:ext cx="457200" cy="457200"/>
          </a:xfrm>
          <a:prstGeom prst="rect">
            <a:avLst/>
          </a:prstGeom>
        </p:spPr>
      </p:pic>
      <p:pic>
        <p:nvPicPr>
          <p:cNvPr id="28" name="그래픽 27" descr="걷기">
            <a:extLst>
              <a:ext uri="{FF2B5EF4-FFF2-40B4-BE49-F238E27FC236}">
                <a16:creationId xmlns:a16="http://schemas.microsoft.com/office/drawing/2014/main" id="{0ED4E385-CEBA-4405-A055-300FFCD4CB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7517" y="2386584"/>
            <a:ext cx="585216" cy="585216"/>
          </a:xfrm>
          <a:prstGeom prst="rect">
            <a:avLst/>
          </a:prstGeom>
        </p:spPr>
      </p:pic>
      <p:pic>
        <p:nvPicPr>
          <p:cNvPr id="29" name="그래픽 28" descr="걷기">
            <a:extLst>
              <a:ext uri="{FF2B5EF4-FFF2-40B4-BE49-F238E27FC236}">
                <a16:creationId xmlns:a16="http://schemas.microsoft.com/office/drawing/2014/main" id="{690B7C58-A726-4567-ACCF-9D4DB1B446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9267" y="2386584"/>
            <a:ext cx="585216" cy="585216"/>
          </a:xfrm>
          <a:prstGeom prst="rect">
            <a:avLst/>
          </a:prstGeom>
        </p:spPr>
      </p:pic>
      <p:pic>
        <p:nvPicPr>
          <p:cNvPr id="30" name="그래픽 29" descr="버스">
            <a:extLst>
              <a:ext uri="{FF2B5EF4-FFF2-40B4-BE49-F238E27FC236}">
                <a16:creationId xmlns:a16="http://schemas.microsoft.com/office/drawing/2014/main" id="{9B2745EF-1C3E-43F7-962B-B1DFCC88C7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26065" y="2240280"/>
            <a:ext cx="731520" cy="731520"/>
          </a:xfrm>
          <a:prstGeom prst="rect">
            <a:avLst/>
          </a:prstGeom>
        </p:spPr>
      </p:pic>
      <p:pic>
        <p:nvPicPr>
          <p:cNvPr id="31" name="그래픽 30" descr="세발자전거">
            <a:extLst>
              <a:ext uri="{FF2B5EF4-FFF2-40B4-BE49-F238E27FC236}">
                <a16:creationId xmlns:a16="http://schemas.microsoft.com/office/drawing/2014/main" id="{03857EF1-D58C-48D5-9BED-EE5747F729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12021" y="1583642"/>
            <a:ext cx="731520" cy="731520"/>
          </a:xfrm>
          <a:prstGeom prst="rect">
            <a:avLst/>
          </a:prstGeom>
        </p:spPr>
      </p:pic>
      <p:pic>
        <p:nvPicPr>
          <p:cNvPr id="32" name="그래픽 31" descr="세발자전거">
            <a:extLst>
              <a:ext uri="{FF2B5EF4-FFF2-40B4-BE49-F238E27FC236}">
                <a16:creationId xmlns:a16="http://schemas.microsoft.com/office/drawing/2014/main" id="{2A4CB876-73B2-4714-BBC0-10FF5313CC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48461" y="1583642"/>
            <a:ext cx="731520" cy="731520"/>
          </a:xfrm>
          <a:prstGeom prst="rect">
            <a:avLst/>
          </a:prstGeom>
        </p:spPr>
      </p:pic>
      <p:pic>
        <p:nvPicPr>
          <p:cNvPr id="33" name="그래픽 32" descr="버스">
            <a:extLst>
              <a:ext uri="{FF2B5EF4-FFF2-40B4-BE49-F238E27FC236}">
                <a16:creationId xmlns:a16="http://schemas.microsoft.com/office/drawing/2014/main" id="{E32C6634-E2B3-44A7-983B-2725D1EB3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23461" y="1506745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948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2D76E8-38EC-4564-98FF-7D2F2F200E9B}"/>
              </a:ext>
            </a:extLst>
          </p:cNvPr>
          <p:cNvGrpSpPr/>
          <p:nvPr/>
        </p:nvGrpSpPr>
        <p:grpSpPr>
          <a:xfrm>
            <a:off x="1998577" y="2971800"/>
            <a:ext cx="1381487" cy="1376065"/>
            <a:chOff x="1998577" y="2971800"/>
            <a:chExt cx="1381487" cy="1376065"/>
          </a:xfrm>
        </p:grpSpPr>
        <p:pic>
          <p:nvPicPr>
            <p:cNvPr id="13" name="그래픽 12" descr="표식">
              <a:extLst>
                <a:ext uri="{FF2B5EF4-FFF2-40B4-BE49-F238E27FC236}">
                  <a16:creationId xmlns:a16="http://schemas.microsoft.com/office/drawing/2014/main" id="{9C1B949E-9118-4581-ADF9-B696A97BC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9C866B-F5D1-416D-BE42-CDDF341F6D5A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78B9834-EA0D-4E27-B770-2C502C83A4BC}"/>
              </a:ext>
            </a:extLst>
          </p:cNvPr>
          <p:cNvGrpSpPr/>
          <p:nvPr/>
        </p:nvGrpSpPr>
        <p:grpSpPr>
          <a:xfrm>
            <a:off x="8811938" y="2971800"/>
            <a:ext cx="1381487" cy="1376064"/>
            <a:chOff x="8811938" y="2971800"/>
            <a:chExt cx="1381487" cy="1376064"/>
          </a:xfrm>
        </p:grpSpPr>
        <p:pic>
          <p:nvPicPr>
            <p:cNvPr id="17" name="그래픽 16" descr="표식">
              <a:extLst>
                <a:ext uri="{FF2B5EF4-FFF2-40B4-BE49-F238E27FC236}">
                  <a16:creationId xmlns:a16="http://schemas.microsoft.com/office/drawing/2014/main" id="{521948F0-A0A0-49E1-BFC4-28F0DEC83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5B5640-3BE2-4BC3-B0C2-F4FADEE8521E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9B72EFD-3BEE-4B59-9FFB-F50B964BF3AF}"/>
              </a:ext>
            </a:extLst>
          </p:cNvPr>
          <p:cNvGrpSpPr/>
          <p:nvPr/>
        </p:nvGrpSpPr>
        <p:grpSpPr>
          <a:xfrm>
            <a:off x="3823332" y="3114645"/>
            <a:ext cx="1466594" cy="1085910"/>
            <a:chOff x="6014096" y="4224579"/>
            <a:chExt cx="1955458" cy="1447880"/>
          </a:xfrm>
        </p:grpSpPr>
        <p:pic>
          <p:nvPicPr>
            <p:cNvPr id="20" name="그래픽 19" descr="표식">
              <a:extLst>
                <a:ext uri="{FF2B5EF4-FFF2-40B4-BE49-F238E27FC236}">
                  <a16:creationId xmlns:a16="http://schemas.microsoft.com/office/drawing/2014/main" id="{3CBEFF45-8F66-41AC-BD49-5B9248FE9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3C19A1-B7C2-4D05-9027-E52AE302EEE3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1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43CC5BF-ED0E-4C1E-9393-64EB0AF67A4A}"/>
              </a:ext>
            </a:extLst>
          </p:cNvPr>
          <p:cNvGrpSpPr/>
          <p:nvPr/>
        </p:nvGrpSpPr>
        <p:grpSpPr>
          <a:xfrm>
            <a:off x="6897385" y="3114645"/>
            <a:ext cx="1466594" cy="1085910"/>
            <a:chOff x="9313895" y="4347864"/>
            <a:chExt cx="1955458" cy="1447880"/>
          </a:xfrm>
        </p:grpSpPr>
        <p:pic>
          <p:nvPicPr>
            <p:cNvPr id="23" name="그래픽 22" descr="표식">
              <a:extLst>
                <a:ext uri="{FF2B5EF4-FFF2-40B4-BE49-F238E27FC236}">
                  <a16:creationId xmlns:a16="http://schemas.microsoft.com/office/drawing/2014/main" id="{C768FE83-84D5-4234-BD1E-45CBE96EC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85C018-B3D9-48D2-98E7-3B5E2530E146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2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5" name="그래픽 24" descr="버스">
            <a:extLst>
              <a:ext uri="{FF2B5EF4-FFF2-40B4-BE49-F238E27FC236}">
                <a16:creationId xmlns:a16="http://schemas.microsoft.com/office/drawing/2014/main" id="{2F5C18B9-0FA7-4B62-B487-C66569896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065" y="2240280"/>
            <a:ext cx="731520" cy="731520"/>
          </a:xfrm>
          <a:prstGeom prst="rect">
            <a:avLst/>
          </a:prstGeom>
        </p:spPr>
      </p:pic>
      <p:pic>
        <p:nvPicPr>
          <p:cNvPr id="26" name="그래픽 25" descr="버스">
            <a:extLst>
              <a:ext uri="{FF2B5EF4-FFF2-40B4-BE49-F238E27FC236}">
                <a16:creationId xmlns:a16="http://schemas.microsoft.com/office/drawing/2014/main" id="{E8DFB0D9-AAFE-480F-A5D2-2A074FABC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3461" y="1731838"/>
            <a:ext cx="731520" cy="73152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2A5085C6-AD9F-4F6F-832C-35203F08F5E7}"/>
              </a:ext>
            </a:extLst>
          </p:cNvPr>
          <p:cNvGrpSpPr/>
          <p:nvPr/>
        </p:nvGrpSpPr>
        <p:grpSpPr>
          <a:xfrm>
            <a:off x="5405868" y="1193367"/>
            <a:ext cx="1379838" cy="731520"/>
            <a:chOff x="5504005" y="920522"/>
            <a:chExt cx="1379838" cy="731520"/>
          </a:xfrm>
        </p:grpSpPr>
        <p:pic>
          <p:nvPicPr>
            <p:cNvPr id="28" name="그래픽 27" descr="걷기">
              <a:extLst>
                <a:ext uri="{FF2B5EF4-FFF2-40B4-BE49-F238E27FC236}">
                  <a16:creationId xmlns:a16="http://schemas.microsoft.com/office/drawing/2014/main" id="{00ADE6D2-4397-4DD2-AC52-FBD9471E6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04005" y="987914"/>
              <a:ext cx="585216" cy="585216"/>
            </a:xfrm>
            <a:prstGeom prst="rect">
              <a:avLst/>
            </a:prstGeom>
          </p:spPr>
        </p:pic>
        <p:pic>
          <p:nvPicPr>
            <p:cNvPr id="29" name="그래픽 28" descr="세발자전거">
              <a:extLst>
                <a:ext uri="{FF2B5EF4-FFF2-40B4-BE49-F238E27FC236}">
                  <a16:creationId xmlns:a16="http://schemas.microsoft.com/office/drawing/2014/main" id="{544F5EB2-378E-4210-8E01-C17B0E50B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52323" y="920522"/>
              <a:ext cx="731520" cy="731520"/>
            </a:xfrm>
            <a:prstGeom prst="rect">
              <a:avLst/>
            </a:prstGeom>
          </p:spPr>
        </p:pic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4A822B8-5D8A-43D6-A37B-685A11FF3E82}"/>
              </a:ext>
            </a:extLst>
          </p:cNvPr>
          <p:cNvSpPr/>
          <p:nvPr/>
        </p:nvSpPr>
        <p:spPr>
          <a:xfrm>
            <a:off x="7847776" y="3266525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gradFill flip="none" rotWithShape="1">
              <a:gsLst>
                <a:gs pos="38000">
                  <a:schemeClr val="accent4"/>
                </a:gs>
                <a:gs pos="38000">
                  <a:schemeClr val="accent6"/>
                </a:gs>
                <a:gs pos="73000">
                  <a:schemeClr val="accent6"/>
                </a:gs>
                <a:gs pos="74000">
                  <a:schemeClr val="accent4"/>
                </a:gs>
              </a:gsLst>
              <a:lin ang="0" scaled="1"/>
              <a:tileRect/>
            </a:gra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373EF27A-E582-4AE9-8B30-5E5D18E90183}"/>
              </a:ext>
            </a:extLst>
          </p:cNvPr>
          <p:cNvSpPr/>
          <p:nvPr/>
        </p:nvSpPr>
        <p:spPr>
          <a:xfrm>
            <a:off x="2960324" y="3290605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gradFill flip="none" rotWithShape="1">
              <a:gsLst>
                <a:gs pos="38000">
                  <a:schemeClr val="accent4"/>
                </a:gs>
                <a:gs pos="41000">
                  <a:schemeClr val="accent6"/>
                </a:gs>
                <a:gs pos="73000">
                  <a:schemeClr val="accent6"/>
                </a:gs>
                <a:gs pos="76000">
                  <a:schemeClr val="accent4"/>
                </a:gs>
              </a:gsLst>
              <a:lin ang="0" scaled="1"/>
              <a:tileRect/>
            </a:gra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3036B1-09E5-43F4-A88D-544D35D5F5AA}"/>
              </a:ext>
            </a:extLst>
          </p:cNvPr>
          <p:cNvSpPr txBox="1"/>
          <p:nvPr/>
        </p:nvSpPr>
        <p:spPr>
          <a:xfrm>
            <a:off x="4627311" y="5054598"/>
            <a:ext cx="2937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Use TOPIS Engine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506E381C-62DC-495E-965E-7A7CD61DF87A}"/>
              </a:ext>
            </a:extLst>
          </p:cNvPr>
          <p:cNvSpPr/>
          <p:nvPr/>
        </p:nvSpPr>
        <p:spPr>
          <a:xfrm>
            <a:off x="4842979" y="3217928"/>
            <a:ext cx="2506040" cy="607915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44450" cap="rnd">
            <a:solidFill>
              <a:schemeClr val="accent1"/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3881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 descr="오른쪽 화살표">
            <a:extLst>
              <a:ext uri="{FF2B5EF4-FFF2-40B4-BE49-F238E27FC236}">
                <a16:creationId xmlns:a16="http://schemas.microsoft.com/office/drawing/2014/main" id="{FC6B52CC-5D48-47D2-8B98-3533DD865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4625" y="2971800"/>
            <a:ext cx="914400" cy="9144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ED2AB231-CB05-47A0-8101-FFDC2666DF63}"/>
              </a:ext>
            </a:extLst>
          </p:cNvPr>
          <p:cNvGrpSpPr/>
          <p:nvPr/>
        </p:nvGrpSpPr>
        <p:grpSpPr>
          <a:xfrm>
            <a:off x="1998577" y="2971800"/>
            <a:ext cx="1381487" cy="1376065"/>
            <a:chOff x="1998577" y="2971800"/>
            <a:chExt cx="1381487" cy="1376065"/>
          </a:xfrm>
        </p:grpSpPr>
        <p:pic>
          <p:nvPicPr>
            <p:cNvPr id="15" name="그래픽 14" descr="표식">
              <a:extLst>
                <a:ext uri="{FF2B5EF4-FFF2-40B4-BE49-F238E27FC236}">
                  <a16:creationId xmlns:a16="http://schemas.microsoft.com/office/drawing/2014/main" id="{FA03C7A0-0AB8-4307-9B0B-4F62C2D81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78208C-04E9-4027-A540-A80140DFE18B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20BA38C-8B13-4DE9-AB2D-5375F050355C}"/>
              </a:ext>
            </a:extLst>
          </p:cNvPr>
          <p:cNvGrpSpPr/>
          <p:nvPr/>
        </p:nvGrpSpPr>
        <p:grpSpPr>
          <a:xfrm>
            <a:off x="8811938" y="2971800"/>
            <a:ext cx="1381487" cy="1376064"/>
            <a:chOff x="8811938" y="2971800"/>
            <a:chExt cx="1381487" cy="1376064"/>
          </a:xfrm>
        </p:grpSpPr>
        <p:pic>
          <p:nvPicPr>
            <p:cNvPr id="18" name="그래픽 17" descr="표식">
              <a:extLst>
                <a:ext uri="{FF2B5EF4-FFF2-40B4-BE49-F238E27FC236}">
                  <a16:creationId xmlns:a16="http://schemas.microsoft.com/office/drawing/2014/main" id="{03BB41B1-46D3-4D6E-BEBC-FB6B23DBB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24E421-CD46-48A0-8066-C181FD52F83B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87A92BD-9C21-4CCB-A743-C72D861B81B2}"/>
              </a:ext>
            </a:extLst>
          </p:cNvPr>
          <p:cNvGrpSpPr/>
          <p:nvPr/>
        </p:nvGrpSpPr>
        <p:grpSpPr>
          <a:xfrm>
            <a:off x="3823332" y="3114645"/>
            <a:ext cx="1466594" cy="1085910"/>
            <a:chOff x="6014096" y="4224579"/>
            <a:chExt cx="1955458" cy="1447880"/>
          </a:xfrm>
        </p:grpSpPr>
        <p:pic>
          <p:nvPicPr>
            <p:cNvPr id="21" name="그래픽 20" descr="표식">
              <a:extLst>
                <a:ext uri="{FF2B5EF4-FFF2-40B4-BE49-F238E27FC236}">
                  <a16:creationId xmlns:a16="http://schemas.microsoft.com/office/drawing/2014/main" id="{43AA92CE-5DCD-43CF-B954-F86103F74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0A4FDC-48C6-47C6-8034-C301692800E7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1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BB115EE-78B8-44CA-8658-3F3CF4902D73}"/>
              </a:ext>
            </a:extLst>
          </p:cNvPr>
          <p:cNvGrpSpPr/>
          <p:nvPr/>
        </p:nvGrpSpPr>
        <p:grpSpPr>
          <a:xfrm>
            <a:off x="6897385" y="3114645"/>
            <a:ext cx="1466594" cy="1085910"/>
            <a:chOff x="9313895" y="4347864"/>
            <a:chExt cx="1955458" cy="1447880"/>
          </a:xfrm>
        </p:grpSpPr>
        <p:pic>
          <p:nvPicPr>
            <p:cNvPr id="24" name="그래픽 23" descr="표식">
              <a:extLst>
                <a:ext uri="{FF2B5EF4-FFF2-40B4-BE49-F238E27FC236}">
                  <a16:creationId xmlns:a16="http://schemas.microsoft.com/office/drawing/2014/main" id="{29FE9A6C-491A-44C8-9697-C6E84AEE3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5F7C4E-431D-4D82-BF8E-C0CC7A37192F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2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6" name="그래픽 25" descr="버스">
            <a:extLst>
              <a:ext uri="{FF2B5EF4-FFF2-40B4-BE49-F238E27FC236}">
                <a16:creationId xmlns:a16="http://schemas.microsoft.com/office/drawing/2014/main" id="{0549105C-8E2D-41BB-85A6-CA97C4B31C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26065" y="2240280"/>
            <a:ext cx="731520" cy="731520"/>
          </a:xfrm>
          <a:prstGeom prst="rect">
            <a:avLst/>
          </a:prstGeom>
        </p:spPr>
      </p:pic>
      <p:pic>
        <p:nvPicPr>
          <p:cNvPr id="27" name="그래픽 26" descr="버스">
            <a:extLst>
              <a:ext uri="{FF2B5EF4-FFF2-40B4-BE49-F238E27FC236}">
                <a16:creationId xmlns:a16="http://schemas.microsoft.com/office/drawing/2014/main" id="{5A62B77E-A09A-49E2-921A-F9AE702EF8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23461" y="1729889"/>
            <a:ext cx="731520" cy="73152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A26A1A2C-D33B-4B58-96B9-6A5F44240312}"/>
              </a:ext>
            </a:extLst>
          </p:cNvPr>
          <p:cNvGrpSpPr/>
          <p:nvPr/>
        </p:nvGrpSpPr>
        <p:grpSpPr>
          <a:xfrm>
            <a:off x="5408257" y="1193917"/>
            <a:ext cx="1379838" cy="731520"/>
            <a:chOff x="5504005" y="920522"/>
            <a:chExt cx="1379838" cy="731520"/>
          </a:xfrm>
          <a:solidFill>
            <a:schemeClr val="bg2">
              <a:lumMod val="90000"/>
            </a:schemeClr>
          </a:solidFill>
        </p:grpSpPr>
        <p:pic>
          <p:nvPicPr>
            <p:cNvPr id="29" name="그래픽 28" descr="걷기">
              <a:extLst>
                <a:ext uri="{FF2B5EF4-FFF2-40B4-BE49-F238E27FC236}">
                  <a16:creationId xmlns:a16="http://schemas.microsoft.com/office/drawing/2014/main" id="{A4EA29DA-1E06-4322-BA51-8FA4D4E5F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04005" y="987914"/>
              <a:ext cx="585216" cy="585216"/>
            </a:xfrm>
            <a:prstGeom prst="rect">
              <a:avLst/>
            </a:prstGeom>
          </p:spPr>
        </p:pic>
        <p:pic>
          <p:nvPicPr>
            <p:cNvPr id="30" name="그래픽 29" descr="세발자전거">
              <a:extLst>
                <a:ext uri="{FF2B5EF4-FFF2-40B4-BE49-F238E27FC236}">
                  <a16:creationId xmlns:a16="http://schemas.microsoft.com/office/drawing/2014/main" id="{83736E02-38F1-454F-A6CE-E8535F169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52323" y="920522"/>
              <a:ext cx="731520" cy="731520"/>
            </a:xfrm>
            <a:prstGeom prst="rect">
              <a:avLst/>
            </a:prstGeom>
          </p:spPr>
        </p:pic>
      </p:grp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510FFB99-0466-4B1A-9CF3-41498F051E35}"/>
              </a:ext>
            </a:extLst>
          </p:cNvPr>
          <p:cNvSpPr/>
          <p:nvPr/>
        </p:nvSpPr>
        <p:spPr>
          <a:xfrm>
            <a:off x="7847776" y="3266525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solidFill>
              <a:schemeClr val="bg2">
                <a:lumMod val="90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9B2A827C-0510-482F-99D5-F59BC749F79B}"/>
              </a:ext>
            </a:extLst>
          </p:cNvPr>
          <p:cNvSpPr/>
          <p:nvPr/>
        </p:nvSpPr>
        <p:spPr>
          <a:xfrm>
            <a:off x="2960324" y="3290605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solidFill>
              <a:schemeClr val="bg2">
                <a:lumMod val="90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3535BF-CBEB-47CB-B936-75E26FA08403}"/>
              </a:ext>
            </a:extLst>
          </p:cNvPr>
          <p:cNvSpPr txBox="1"/>
          <p:nvPr/>
        </p:nvSpPr>
        <p:spPr>
          <a:xfrm>
            <a:off x="3380064" y="5054598"/>
            <a:ext cx="5424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How to select 2 stations?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2576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BC169808-F313-462D-B847-B14E0BF1C542}"/>
              </a:ext>
            </a:extLst>
          </p:cNvPr>
          <p:cNvSpPr/>
          <p:nvPr/>
        </p:nvSpPr>
        <p:spPr>
          <a:xfrm>
            <a:off x="6893893" y="1276492"/>
            <a:ext cx="5217572" cy="5217572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4265CAA-1481-48A1-89CC-39B53AFE81DC}"/>
              </a:ext>
            </a:extLst>
          </p:cNvPr>
          <p:cNvSpPr/>
          <p:nvPr/>
        </p:nvSpPr>
        <p:spPr>
          <a:xfrm>
            <a:off x="126419" y="1350920"/>
            <a:ext cx="5125806" cy="5125806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0473624-8599-498A-A72C-2B10FBD52F91}"/>
              </a:ext>
            </a:extLst>
          </p:cNvPr>
          <p:cNvGrpSpPr/>
          <p:nvPr/>
        </p:nvGrpSpPr>
        <p:grpSpPr>
          <a:xfrm>
            <a:off x="1998577" y="3428078"/>
            <a:ext cx="1381487" cy="1376065"/>
            <a:chOff x="1998577" y="2971800"/>
            <a:chExt cx="1381487" cy="1376065"/>
          </a:xfrm>
        </p:grpSpPr>
        <p:pic>
          <p:nvPicPr>
            <p:cNvPr id="16" name="그래픽 15" descr="표식">
              <a:extLst>
                <a:ext uri="{FF2B5EF4-FFF2-40B4-BE49-F238E27FC236}">
                  <a16:creationId xmlns:a16="http://schemas.microsoft.com/office/drawing/2014/main" id="{2D2EF30B-FFF5-410C-AF3E-F97214443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A4C8A6-EFFB-4137-AA47-DACC9A6005BD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989D66F-9235-4393-B8CE-E330A55D448B}"/>
              </a:ext>
            </a:extLst>
          </p:cNvPr>
          <p:cNvGrpSpPr/>
          <p:nvPr/>
        </p:nvGrpSpPr>
        <p:grpSpPr>
          <a:xfrm>
            <a:off x="8811938" y="3428078"/>
            <a:ext cx="1381487" cy="1376064"/>
            <a:chOff x="8811938" y="2971800"/>
            <a:chExt cx="1381487" cy="1376064"/>
          </a:xfrm>
        </p:grpSpPr>
        <p:pic>
          <p:nvPicPr>
            <p:cNvPr id="19" name="그래픽 18" descr="표식">
              <a:extLst>
                <a:ext uri="{FF2B5EF4-FFF2-40B4-BE49-F238E27FC236}">
                  <a16:creationId xmlns:a16="http://schemas.microsoft.com/office/drawing/2014/main" id="{9370CC55-C889-41F6-BB97-1B12AAD1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7D0BEF9-A016-4182-849F-4BFADAB03B68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4EF7865-53AE-4BAB-BBA8-B02EBB4EC72A}"/>
              </a:ext>
            </a:extLst>
          </p:cNvPr>
          <p:cNvGrpSpPr/>
          <p:nvPr/>
        </p:nvGrpSpPr>
        <p:grpSpPr>
          <a:xfrm>
            <a:off x="4037206" y="3570923"/>
            <a:ext cx="1466594" cy="1085910"/>
            <a:chOff x="6014096" y="4224579"/>
            <a:chExt cx="1955458" cy="1447880"/>
          </a:xfrm>
        </p:grpSpPr>
        <p:pic>
          <p:nvPicPr>
            <p:cNvPr id="22" name="그래픽 21" descr="표식">
              <a:extLst>
                <a:ext uri="{FF2B5EF4-FFF2-40B4-BE49-F238E27FC236}">
                  <a16:creationId xmlns:a16="http://schemas.microsoft.com/office/drawing/2014/main" id="{2ADE34A0-FCB6-450F-B2E6-8AF2D449D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96926F-8FF5-46F6-8328-A92134626AEE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a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43C0646-1EC7-4F64-BA9F-3FCCAC82F89E}"/>
              </a:ext>
            </a:extLst>
          </p:cNvPr>
          <p:cNvGrpSpPr/>
          <p:nvPr/>
        </p:nvGrpSpPr>
        <p:grpSpPr>
          <a:xfrm>
            <a:off x="6682087" y="3570923"/>
            <a:ext cx="1466594" cy="1085910"/>
            <a:chOff x="9313895" y="4347864"/>
            <a:chExt cx="1955458" cy="1447880"/>
          </a:xfrm>
        </p:grpSpPr>
        <p:pic>
          <p:nvPicPr>
            <p:cNvPr id="25" name="그래픽 24" descr="표식">
              <a:extLst>
                <a:ext uri="{FF2B5EF4-FFF2-40B4-BE49-F238E27FC236}">
                  <a16:creationId xmlns:a16="http://schemas.microsoft.com/office/drawing/2014/main" id="{1FDE3683-1480-435C-BF3B-91D37505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BFBFFA-C8D6-47FF-B4D1-266C9553BC00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f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F009C4B-E4B6-4ABC-B4DA-970E7640A2F6}"/>
              </a:ext>
            </a:extLst>
          </p:cNvPr>
          <p:cNvGrpSpPr/>
          <p:nvPr/>
        </p:nvGrpSpPr>
        <p:grpSpPr>
          <a:xfrm>
            <a:off x="2646767" y="1198445"/>
            <a:ext cx="1466594" cy="1085910"/>
            <a:chOff x="6014096" y="4224579"/>
            <a:chExt cx="1955458" cy="1447880"/>
          </a:xfrm>
        </p:grpSpPr>
        <p:pic>
          <p:nvPicPr>
            <p:cNvPr id="28" name="그래픽 27" descr="표식">
              <a:extLst>
                <a:ext uri="{FF2B5EF4-FFF2-40B4-BE49-F238E27FC236}">
                  <a16:creationId xmlns:a16="http://schemas.microsoft.com/office/drawing/2014/main" id="{5780F07F-815E-4218-9956-A9ACD7BDC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D913CB-498D-407E-942D-25062A2CF890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b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6636848-7C52-45F2-95BE-C159902C5893}"/>
              </a:ext>
            </a:extLst>
          </p:cNvPr>
          <p:cNvGrpSpPr/>
          <p:nvPr/>
        </p:nvGrpSpPr>
        <p:grpSpPr>
          <a:xfrm>
            <a:off x="2689320" y="5543291"/>
            <a:ext cx="1466594" cy="1085910"/>
            <a:chOff x="6014096" y="4224579"/>
            <a:chExt cx="1955458" cy="1447880"/>
          </a:xfrm>
        </p:grpSpPr>
        <p:pic>
          <p:nvPicPr>
            <p:cNvPr id="31" name="그래픽 30" descr="표식">
              <a:extLst>
                <a:ext uri="{FF2B5EF4-FFF2-40B4-BE49-F238E27FC236}">
                  <a16:creationId xmlns:a16="http://schemas.microsoft.com/office/drawing/2014/main" id="{4DBCEA8C-0A3D-41FF-A1C2-022410BBD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EBAE7B-9285-4850-9B49-20C848886E13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d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B0F5501-1A53-46E2-9484-C19CD195F9DE}"/>
              </a:ext>
            </a:extLst>
          </p:cNvPr>
          <p:cNvGrpSpPr/>
          <p:nvPr/>
        </p:nvGrpSpPr>
        <p:grpSpPr>
          <a:xfrm>
            <a:off x="642866" y="2284355"/>
            <a:ext cx="1466594" cy="1085910"/>
            <a:chOff x="6014096" y="4224579"/>
            <a:chExt cx="1955458" cy="1447880"/>
          </a:xfrm>
        </p:grpSpPr>
        <p:pic>
          <p:nvPicPr>
            <p:cNvPr id="34" name="그래픽 33" descr="표식">
              <a:extLst>
                <a:ext uri="{FF2B5EF4-FFF2-40B4-BE49-F238E27FC236}">
                  <a16:creationId xmlns:a16="http://schemas.microsoft.com/office/drawing/2014/main" id="{3A4E39F4-A4B8-4388-A124-396B2AAF0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9516FE7-097B-4333-A43A-DF3AA4918CF6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c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782688D-FD4C-45D5-BEF3-261F282CE2E8}"/>
              </a:ext>
            </a:extLst>
          </p:cNvPr>
          <p:cNvGrpSpPr/>
          <p:nvPr/>
        </p:nvGrpSpPr>
        <p:grpSpPr>
          <a:xfrm>
            <a:off x="8165023" y="1653474"/>
            <a:ext cx="1466594" cy="1085910"/>
            <a:chOff x="9313895" y="4347864"/>
            <a:chExt cx="1955458" cy="1447880"/>
          </a:xfrm>
        </p:grpSpPr>
        <p:pic>
          <p:nvPicPr>
            <p:cNvPr id="43" name="그래픽 42" descr="표식">
              <a:extLst>
                <a:ext uri="{FF2B5EF4-FFF2-40B4-BE49-F238E27FC236}">
                  <a16:creationId xmlns:a16="http://schemas.microsoft.com/office/drawing/2014/main" id="{7A662AF1-AEE7-48B9-8373-507D66B76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6EBD223-847F-4302-8287-639442169FF2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e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64FA99A-3625-4FD8-B4A7-1D76330A37D9}"/>
              </a:ext>
            </a:extLst>
          </p:cNvPr>
          <p:cNvGrpSpPr/>
          <p:nvPr/>
        </p:nvGrpSpPr>
        <p:grpSpPr>
          <a:xfrm>
            <a:off x="9631617" y="5402616"/>
            <a:ext cx="1466594" cy="1085910"/>
            <a:chOff x="9313895" y="4347864"/>
            <a:chExt cx="1955458" cy="1447880"/>
          </a:xfrm>
        </p:grpSpPr>
        <p:pic>
          <p:nvPicPr>
            <p:cNvPr id="46" name="그래픽 45" descr="표식">
              <a:extLst>
                <a:ext uri="{FF2B5EF4-FFF2-40B4-BE49-F238E27FC236}">
                  <a16:creationId xmlns:a16="http://schemas.microsoft.com/office/drawing/2014/main" id="{CAD423A7-D1E9-40B2-BA29-A22AFCE4E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A4657CA-8C77-4F52-86A1-1A92E8AA7739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g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396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0D8F9C15-900B-496B-AFFF-EBE07C466B8F}"/>
              </a:ext>
            </a:extLst>
          </p:cNvPr>
          <p:cNvSpPr/>
          <p:nvPr/>
        </p:nvSpPr>
        <p:spPr>
          <a:xfrm>
            <a:off x="6893893" y="1273770"/>
            <a:ext cx="5217572" cy="5217572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A6B680-F8E6-4E0E-B10E-A352922D45D3}"/>
              </a:ext>
            </a:extLst>
          </p:cNvPr>
          <p:cNvSpPr/>
          <p:nvPr/>
        </p:nvSpPr>
        <p:spPr>
          <a:xfrm>
            <a:off x="126419" y="1348198"/>
            <a:ext cx="5125806" cy="5125806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2186C90-637D-4B26-831A-7E1C0CC0CAFE}"/>
              </a:ext>
            </a:extLst>
          </p:cNvPr>
          <p:cNvGrpSpPr/>
          <p:nvPr/>
        </p:nvGrpSpPr>
        <p:grpSpPr>
          <a:xfrm>
            <a:off x="1998577" y="3425356"/>
            <a:ext cx="1381487" cy="1376065"/>
            <a:chOff x="1998577" y="2971800"/>
            <a:chExt cx="1381487" cy="1376065"/>
          </a:xfrm>
        </p:grpSpPr>
        <p:pic>
          <p:nvPicPr>
            <p:cNvPr id="16" name="그래픽 15" descr="표식">
              <a:extLst>
                <a:ext uri="{FF2B5EF4-FFF2-40B4-BE49-F238E27FC236}">
                  <a16:creationId xmlns:a16="http://schemas.microsoft.com/office/drawing/2014/main" id="{940B0A93-DE30-4F28-BCF6-7496FCDC1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3C4B4E-1CFF-4B50-BD4E-592C29C41893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805A28E-CD45-4727-8C8E-9AD1CC85DA52}"/>
              </a:ext>
            </a:extLst>
          </p:cNvPr>
          <p:cNvGrpSpPr/>
          <p:nvPr/>
        </p:nvGrpSpPr>
        <p:grpSpPr>
          <a:xfrm>
            <a:off x="8811938" y="3425356"/>
            <a:ext cx="1381487" cy="1376064"/>
            <a:chOff x="8811938" y="2971800"/>
            <a:chExt cx="1381487" cy="1376064"/>
          </a:xfrm>
        </p:grpSpPr>
        <p:pic>
          <p:nvPicPr>
            <p:cNvPr id="19" name="그래픽 18" descr="표식">
              <a:extLst>
                <a:ext uri="{FF2B5EF4-FFF2-40B4-BE49-F238E27FC236}">
                  <a16:creationId xmlns:a16="http://schemas.microsoft.com/office/drawing/2014/main" id="{ECD1D4B0-0C8C-4F95-9E75-09B387B37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97DA2A-770E-4503-8E03-BE4920D2D5C6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5163AFB-13CA-468A-A49A-061CA42B09D8}"/>
              </a:ext>
            </a:extLst>
          </p:cNvPr>
          <p:cNvGrpSpPr/>
          <p:nvPr/>
        </p:nvGrpSpPr>
        <p:grpSpPr>
          <a:xfrm>
            <a:off x="4037206" y="3568201"/>
            <a:ext cx="1466594" cy="1085910"/>
            <a:chOff x="6014096" y="4224579"/>
            <a:chExt cx="1955458" cy="1447880"/>
          </a:xfrm>
        </p:grpSpPr>
        <p:pic>
          <p:nvPicPr>
            <p:cNvPr id="22" name="그래픽 21" descr="표식">
              <a:extLst>
                <a:ext uri="{FF2B5EF4-FFF2-40B4-BE49-F238E27FC236}">
                  <a16:creationId xmlns:a16="http://schemas.microsoft.com/office/drawing/2014/main" id="{A87EBA13-55F3-4999-8D03-A5415D979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0A2994-2B3B-4E1E-85A9-761371546763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a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57A85A-6635-417F-AF11-F3949DE46CF2}"/>
              </a:ext>
            </a:extLst>
          </p:cNvPr>
          <p:cNvGrpSpPr/>
          <p:nvPr/>
        </p:nvGrpSpPr>
        <p:grpSpPr>
          <a:xfrm>
            <a:off x="6682087" y="3568201"/>
            <a:ext cx="1466594" cy="1085910"/>
            <a:chOff x="9313895" y="4347864"/>
            <a:chExt cx="1955458" cy="1447880"/>
          </a:xfrm>
        </p:grpSpPr>
        <p:pic>
          <p:nvPicPr>
            <p:cNvPr id="25" name="그래픽 24" descr="표식">
              <a:extLst>
                <a:ext uri="{FF2B5EF4-FFF2-40B4-BE49-F238E27FC236}">
                  <a16:creationId xmlns:a16="http://schemas.microsoft.com/office/drawing/2014/main" id="{537AB5AE-2CA2-4AF8-B148-B63D4FB09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62E53D4-F66D-4FA5-8FDA-9D2116183DFF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f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D2E5DF4-56F8-4504-94F1-18ECCA2728B1}"/>
              </a:ext>
            </a:extLst>
          </p:cNvPr>
          <p:cNvGrpSpPr/>
          <p:nvPr/>
        </p:nvGrpSpPr>
        <p:grpSpPr>
          <a:xfrm>
            <a:off x="2646767" y="1185332"/>
            <a:ext cx="1466594" cy="1085910"/>
            <a:chOff x="6014096" y="4224579"/>
            <a:chExt cx="1955458" cy="1447880"/>
          </a:xfrm>
        </p:grpSpPr>
        <p:pic>
          <p:nvPicPr>
            <p:cNvPr id="28" name="그래픽 27" descr="표식">
              <a:extLst>
                <a:ext uri="{FF2B5EF4-FFF2-40B4-BE49-F238E27FC236}">
                  <a16:creationId xmlns:a16="http://schemas.microsoft.com/office/drawing/2014/main" id="{254FADE1-7361-4964-B204-9F2A380A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5312D6-4FAD-42C6-BC26-8BAED56D45D8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b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1B418EE-3F1E-417F-9CE7-6163C0A3E536}"/>
              </a:ext>
            </a:extLst>
          </p:cNvPr>
          <p:cNvGrpSpPr/>
          <p:nvPr/>
        </p:nvGrpSpPr>
        <p:grpSpPr>
          <a:xfrm>
            <a:off x="2689320" y="5540569"/>
            <a:ext cx="1466594" cy="1085910"/>
            <a:chOff x="6014096" y="4224579"/>
            <a:chExt cx="1955458" cy="1447880"/>
          </a:xfrm>
        </p:grpSpPr>
        <p:pic>
          <p:nvPicPr>
            <p:cNvPr id="31" name="그래픽 30" descr="표식">
              <a:extLst>
                <a:ext uri="{FF2B5EF4-FFF2-40B4-BE49-F238E27FC236}">
                  <a16:creationId xmlns:a16="http://schemas.microsoft.com/office/drawing/2014/main" id="{477B032B-6E03-43FB-9EF5-E4327E880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FC41FD-7532-4BD1-9ED1-42C2A599AB0E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d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29B5D84-C98A-4A5C-8E5C-E428B41A0627}"/>
              </a:ext>
            </a:extLst>
          </p:cNvPr>
          <p:cNvGrpSpPr/>
          <p:nvPr/>
        </p:nvGrpSpPr>
        <p:grpSpPr>
          <a:xfrm>
            <a:off x="642866" y="2281633"/>
            <a:ext cx="1466594" cy="1085910"/>
            <a:chOff x="6014096" y="4224579"/>
            <a:chExt cx="1955458" cy="1447880"/>
          </a:xfrm>
        </p:grpSpPr>
        <p:pic>
          <p:nvPicPr>
            <p:cNvPr id="34" name="그래픽 33" descr="표식">
              <a:extLst>
                <a:ext uri="{FF2B5EF4-FFF2-40B4-BE49-F238E27FC236}">
                  <a16:creationId xmlns:a16="http://schemas.microsoft.com/office/drawing/2014/main" id="{03617B47-3D00-4986-8A85-ECD075F09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FA0D62-47CD-471A-A674-74853117C614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c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C4C02BB-9390-408C-ABD2-1DBA8BB6F745}"/>
              </a:ext>
            </a:extLst>
          </p:cNvPr>
          <p:cNvGrpSpPr/>
          <p:nvPr/>
        </p:nvGrpSpPr>
        <p:grpSpPr>
          <a:xfrm>
            <a:off x="8165023" y="1650752"/>
            <a:ext cx="1466594" cy="1085910"/>
            <a:chOff x="9313895" y="4347864"/>
            <a:chExt cx="1955458" cy="1447880"/>
          </a:xfrm>
        </p:grpSpPr>
        <p:pic>
          <p:nvPicPr>
            <p:cNvPr id="43" name="그래픽 42" descr="표식">
              <a:extLst>
                <a:ext uri="{FF2B5EF4-FFF2-40B4-BE49-F238E27FC236}">
                  <a16:creationId xmlns:a16="http://schemas.microsoft.com/office/drawing/2014/main" id="{B05D18FC-912E-42F9-B5BF-3C32FAEBE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A1F1A2D-6A43-4176-AC3B-141AA9A1A45C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e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E644B-8E8A-4D49-A9F6-71E44498CF76}"/>
              </a:ext>
            </a:extLst>
          </p:cNvPr>
          <p:cNvGrpSpPr/>
          <p:nvPr/>
        </p:nvGrpSpPr>
        <p:grpSpPr>
          <a:xfrm>
            <a:off x="9631617" y="5399894"/>
            <a:ext cx="1466594" cy="1085910"/>
            <a:chOff x="9313895" y="4347864"/>
            <a:chExt cx="1955458" cy="1447880"/>
          </a:xfrm>
        </p:grpSpPr>
        <p:pic>
          <p:nvPicPr>
            <p:cNvPr id="46" name="그래픽 45" descr="표식">
              <a:extLst>
                <a:ext uri="{FF2B5EF4-FFF2-40B4-BE49-F238E27FC236}">
                  <a16:creationId xmlns:a16="http://schemas.microsoft.com/office/drawing/2014/main" id="{4F030ED1-F345-4FFB-B404-4617528E5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45F0D7-71BD-4306-88BB-FAA6EC744F03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g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C3B2A13-ACC8-498C-A00C-2ABDFA4E4D68}"/>
              </a:ext>
            </a:extLst>
          </p:cNvPr>
          <p:cNvCxnSpPr>
            <a:stCxn id="34" idx="2"/>
            <a:endCxn id="43" idx="2"/>
          </p:cNvCxnSpPr>
          <p:nvPr/>
        </p:nvCxnSpPr>
        <p:spPr>
          <a:xfrm flipV="1">
            <a:off x="1376163" y="2336552"/>
            <a:ext cx="7522157" cy="63088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E81EE62-4017-4B5F-A00B-4E7C9B2641B2}"/>
              </a:ext>
            </a:extLst>
          </p:cNvPr>
          <p:cNvCxnSpPr>
            <a:cxnSpLocks/>
            <a:stCxn id="34" idx="2"/>
            <a:endCxn id="16" idx="2"/>
          </p:cNvCxnSpPr>
          <p:nvPr/>
        </p:nvCxnSpPr>
        <p:spPr>
          <a:xfrm>
            <a:off x="1376163" y="2967433"/>
            <a:ext cx="1313158" cy="1372323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C297F73-1CBF-419D-9350-E001AC45F841}"/>
              </a:ext>
            </a:extLst>
          </p:cNvPr>
          <p:cNvCxnSpPr>
            <a:cxnSpLocks/>
            <a:stCxn id="43" idx="2"/>
            <a:endCxn id="19" idx="2"/>
          </p:cNvCxnSpPr>
          <p:nvPr/>
        </p:nvCxnSpPr>
        <p:spPr>
          <a:xfrm>
            <a:off x="8898320" y="2336552"/>
            <a:ext cx="604359" cy="2003204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2444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 descr="오른쪽 화살표">
            <a:extLst>
              <a:ext uri="{FF2B5EF4-FFF2-40B4-BE49-F238E27FC236}">
                <a16:creationId xmlns:a16="http://schemas.microsoft.com/office/drawing/2014/main" id="{87AC40EF-898E-4ECE-84C2-EABB31A96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4625" y="2971800"/>
            <a:ext cx="914400" cy="9144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D20D894-EC40-4364-964E-F195F6D6E22F}"/>
              </a:ext>
            </a:extLst>
          </p:cNvPr>
          <p:cNvGrpSpPr/>
          <p:nvPr/>
        </p:nvGrpSpPr>
        <p:grpSpPr>
          <a:xfrm>
            <a:off x="1998577" y="2971800"/>
            <a:ext cx="1381487" cy="1376065"/>
            <a:chOff x="1998577" y="2971800"/>
            <a:chExt cx="1381487" cy="1376065"/>
          </a:xfrm>
        </p:grpSpPr>
        <p:pic>
          <p:nvPicPr>
            <p:cNvPr id="15" name="그래픽 14" descr="표식">
              <a:extLst>
                <a:ext uri="{FF2B5EF4-FFF2-40B4-BE49-F238E27FC236}">
                  <a16:creationId xmlns:a16="http://schemas.microsoft.com/office/drawing/2014/main" id="{37F61BEF-B735-4FAD-98C4-9070D860C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6209A3-5CE3-49E5-9FF3-7AC32D4D574F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6320FA-9BFB-41E6-BC2D-293FCAA933A2}"/>
              </a:ext>
            </a:extLst>
          </p:cNvPr>
          <p:cNvGrpSpPr/>
          <p:nvPr/>
        </p:nvGrpSpPr>
        <p:grpSpPr>
          <a:xfrm>
            <a:off x="8811938" y="2971800"/>
            <a:ext cx="1381487" cy="1376064"/>
            <a:chOff x="8811938" y="2971800"/>
            <a:chExt cx="1381487" cy="1376064"/>
          </a:xfrm>
        </p:grpSpPr>
        <p:pic>
          <p:nvPicPr>
            <p:cNvPr id="18" name="그래픽 17" descr="표식">
              <a:extLst>
                <a:ext uri="{FF2B5EF4-FFF2-40B4-BE49-F238E27FC236}">
                  <a16:creationId xmlns:a16="http://schemas.microsoft.com/office/drawing/2014/main" id="{3906643F-BF63-4103-80E0-405EFC13B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03A566-14A6-456F-8E8E-95E40FBA1F1B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0" name="그래픽 19" descr="버스">
            <a:extLst>
              <a:ext uri="{FF2B5EF4-FFF2-40B4-BE49-F238E27FC236}">
                <a16:creationId xmlns:a16="http://schemas.microsoft.com/office/drawing/2014/main" id="{C98BBEE9-0D3E-4BE3-B0BF-E47673D57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6065" y="224028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487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및 평가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로고 및 포스터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2573340-E799-4CB4-BE3A-ADF284E99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107" y="1590764"/>
            <a:ext cx="3134965" cy="4433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59A2F6B-0E31-4DF8-9EA9-AAAF166F1A51}"/>
              </a:ext>
            </a:extLst>
          </p:cNvPr>
          <p:cNvGrpSpPr/>
          <p:nvPr/>
        </p:nvGrpSpPr>
        <p:grpSpPr>
          <a:xfrm>
            <a:off x="1381464" y="1691039"/>
            <a:ext cx="2168525" cy="2128495"/>
            <a:chOff x="1393608" y="1314205"/>
            <a:chExt cx="2168525" cy="2128495"/>
          </a:xfrm>
        </p:grpSpPr>
        <p:pic>
          <p:nvPicPr>
            <p:cNvPr id="17417" name="_x271590776">
              <a:extLst>
                <a:ext uri="{FF2B5EF4-FFF2-40B4-BE49-F238E27FC236}">
                  <a16:creationId xmlns:a16="http://schemas.microsoft.com/office/drawing/2014/main" id="{F8CF7EB8-AA9C-4246-86E8-23A50A5BAE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3608" y="1314205"/>
              <a:ext cx="2168525" cy="2128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234AE0-6BED-47F8-BDF4-D20907657627}"/>
                </a:ext>
              </a:extLst>
            </p:cNvPr>
            <p:cNvSpPr txBox="1"/>
            <p:nvPr/>
          </p:nvSpPr>
          <p:spPr>
            <a:xfrm>
              <a:off x="1975846" y="3017220"/>
              <a:ext cx="1004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기본형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EED238B-576E-4CE1-B753-0452F1EE50B1}"/>
              </a:ext>
            </a:extLst>
          </p:cNvPr>
          <p:cNvGrpSpPr/>
          <p:nvPr/>
        </p:nvGrpSpPr>
        <p:grpSpPr>
          <a:xfrm>
            <a:off x="5020448" y="1903013"/>
            <a:ext cx="1349375" cy="1798818"/>
            <a:chOff x="2827291" y="3084964"/>
            <a:chExt cx="1349375" cy="1798818"/>
          </a:xfrm>
        </p:grpSpPr>
        <p:pic>
          <p:nvPicPr>
            <p:cNvPr id="17416" name="_x271590376">
              <a:extLst>
                <a:ext uri="{FF2B5EF4-FFF2-40B4-BE49-F238E27FC236}">
                  <a16:creationId xmlns:a16="http://schemas.microsoft.com/office/drawing/2014/main" id="{87332BA2-34C1-44E6-A283-CCDA45692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7291" y="3084964"/>
              <a:ext cx="1349375" cy="1469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3D33E49-B188-4257-89DD-CF7F418821E6}"/>
                </a:ext>
              </a:extLst>
            </p:cNvPr>
            <p:cNvSpPr txBox="1"/>
            <p:nvPr/>
          </p:nvSpPr>
          <p:spPr>
            <a:xfrm>
              <a:off x="2999954" y="4576005"/>
              <a:ext cx="1004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세로형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8522A5E-0C2D-48E6-8914-814B964B0570}"/>
              </a:ext>
            </a:extLst>
          </p:cNvPr>
          <p:cNvGrpSpPr/>
          <p:nvPr/>
        </p:nvGrpSpPr>
        <p:grpSpPr>
          <a:xfrm>
            <a:off x="2280779" y="4163561"/>
            <a:ext cx="3602038" cy="1370058"/>
            <a:chOff x="2280779" y="4163561"/>
            <a:chExt cx="3602038" cy="1370058"/>
          </a:xfrm>
        </p:grpSpPr>
        <p:pic>
          <p:nvPicPr>
            <p:cNvPr id="17415" name="_x271591256">
              <a:extLst>
                <a:ext uri="{FF2B5EF4-FFF2-40B4-BE49-F238E27FC236}">
                  <a16:creationId xmlns:a16="http://schemas.microsoft.com/office/drawing/2014/main" id="{953A17F7-5014-4599-A0D9-593CD66C2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0779" y="4163561"/>
              <a:ext cx="3602038" cy="1108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3FDED9-1401-40AB-9749-8341972045FE}"/>
                </a:ext>
              </a:extLst>
            </p:cNvPr>
            <p:cNvSpPr txBox="1"/>
            <p:nvPr/>
          </p:nvSpPr>
          <p:spPr>
            <a:xfrm>
              <a:off x="3556315" y="5211715"/>
              <a:ext cx="1004047" cy="321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가로형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84360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및 평가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 과정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299E15B-2615-4DEE-8C06-C136E0CC007E}"/>
              </a:ext>
            </a:extLst>
          </p:cNvPr>
          <p:cNvGrpSpPr/>
          <p:nvPr/>
        </p:nvGrpSpPr>
        <p:grpSpPr>
          <a:xfrm>
            <a:off x="823006" y="2178014"/>
            <a:ext cx="10545988" cy="3230612"/>
            <a:chOff x="666645" y="2083662"/>
            <a:chExt cx="10545988" cy="3230612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F1C7F59A-225E-4B35-B3A3-C166560A36CD}"/>
                </a:ext>
              </a:extLst>
            </p:cNvPr>
            <p:cNvSpPr/>
            <p:nvPr/>
          </p:nvSpPr>
          <p:spPr>
            <a:xfrm>
              <a:off x="2795291" y="3544327"/>
              <a:ext cx="466165" cy="309282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DA92FAA5-B913-4C2F-9331-48EF2CA0A96C}"/>
                </a:ext>
              </a:extLst>
            </p:cNvPr>
            <p:cNvSpPr/>
            <p:nvPr/>
          </p:nvSpPr>
          <p:spPr>
            <a:xfrm>
              <a:off x="8614471" y="3544327"/>
              <a:ext cx="466165" cy="309282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35756822-890A-42DD-80BB-0973D23A6149}"/>
                </a:ext>
              </a:extLst>
            </p:cNvPr>
            <p:cNvSpPr/>
            <p:nvPr/>
          </p:nvSpPr>
          <p:spPr>
            <a:xfrm>
              <a:off x="5704881" y="3544327"/>
              <a:ext cx="466165" cy="309282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095EE4F-3996-4A5F-8AA9-807413B1C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414" y="2083662"/>
              <a:ext cx="1817219" cy="32306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B3EFFD3-F26F-40B4-8BC7-BE53B7BA5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6235" y="2086643"/>
              <a:ext cx="1813867" cy="32246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8F4C278-392E-42D3-ACBE-1FE048A7D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5825" y="2086643"/>
              <a:ext cx="1813867" cy="32246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림 1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3CD876A-07F6-42A1-9862-4280C1DED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45" y="2086643"/>
              <a:ext cx="1813867" cy="32246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505895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및 평가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영상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1F66F3-3B59-4D89-BC13-119442F26F4D}"/>
              </a:ext>
            </a:extLst>
          </p:cNvPr>
          <p:cNvGrpSpPr/>
          <p:nvPr/>
        </p:nvGrpSpPr>
        <p:grpSpPr>
          <a:xfrm>
            <a:off x="4519863" y="2702492"/>
            <a:ext cx="3152274" cy="2127868"/>
            <a:chOff x="4204447" y="2650320"/>
            <a:chExt cx="3152274" cy="212786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CD3D1C5-1872-4008-933F-673ED7615952}"/>
                </a:ext>
              </a:extLst>
            </p:cNvPr>
            <p:cNvSpPr/>
            <p:nvPr/>
          </p:nvSpPr>
          <p:spPr>
            <a:xfrm>
              <a:off x="4204447" y="2650320"/>
              <a:ext cx="3152274" cy="212786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0AE23F4C-5299-41B6-837B-D14899884E34}"/>
                </a:ext>
              </a:extLst>
            </p:cNvPr>
            <p:cNvSpPr/>
            <p:nvPr/>
          </p:nvSpPr>
          <p:spPr>
            <a:xfrm rot="5400000">
              <a:off x="5334625" y="3227915"/>
              <a:ext cx="1128305" cy="97267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19684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F5A1117-D5FB-4AC9-B4B7-B51F1D173794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및 평가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정량평가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AF762D9-9AB0-43A4-BBCE-8673BA446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8467E1-1FCA-4061-8622-8B6FFD360E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7610346"/>
              </p:ext>
            </p:extLst>
          </p:nvPr>
        </p:nvGraphicFramePr>
        <p:xfrm>
          <a:off x="2327184" y="1933078"/>
          <a:ext cx="7537632" cy="4191253"/>
        </p:xfrm>
        <a:graphic>
          <a:graphicData uri="http://schemas.openxmlformats.org/drawingml/2006/table">
            <a:tbl>
              <a:tblPr firstRow="1">
                <a:tableStyleId>{8EC20E35-A176-4012-BC5E-935CFFF8708E}</a:tableStyleId>
              </a:tblPr>
              <a:tblGrid>
                <a:gridCol w="1391925">
                  <a:extLst>
                    <a:ext uri="{9D8B030D-6E8A-4147-A177-3AD203B41FA5}">
                      <a16:colId xmlns:a16="http://schemas.microsoft.com/office/drawing/2014/main" val="2867813775"/>
                    </a:ext>
                  </a:extLst>
                </a:gridCol>
                <a:gridCol w="1682894">
                  <a:extLst>
                    <a:ext uri="{9D8B030D-6E8A-4147-A177-3AD203B41FA5}">
                      <a16:colId xmlns:a16="http://schemas.microsoft.com/office/drawing/2014/main" val="3650062405"/>
                    </a:ext>
                  </a:extLst>
                </a:gridCol>
                <a:gridCol w="1439110">
                  <a:extLst>
                    <a:ext uri="{9D8B030D-6E8A-4147-A177-3AD203B41FA5}">
                      <a16:colId xmlns:a16="http://schemas.microsoft.com/office/drawing/2014/main" val="3896943243"/>
                    </a:ext>
                  </a:extLst>
                </a:gridCol>
                <a:gridCol w="1352606">
                  <a:extLst>
                    <a:ext uri="{9D8B030D-6E8A-4147-A177-3AD203B41FA5}">
                      <a16:colId xmlns:a16="http://schemas.microsoft.com/office/drawing/2014/main" val="3186617501"/>
                    </a:ext>
                  </a:extLst>
                </a:gridCol>
                <a:gridCol w="503295">
                  <a:extLst>
                    <a:ext uri="{9D8B030D-6E8A-4147-A177-3AD203B41FA5}">
                      <a16:colId xmlns:a16="http://schemas.microsoft.com/office/drawing/2014/main" val="1058100109"/>
                    </a:ext>
                  </a:extLst>
                </a:gridCol>
                <a:gridCol w="1167802">
                  <a:extLst>
                    <a:ext uri="{9D8B030D-6E8A-4147-A177-3AD203B41FA5}">
                      <a16:colId xmlns:a16="http://schemas.microsoft.com/office/drawing/2014/main" val="932366117"/>
                    </a:ext>
                  </a:extLst>
                </a:gridCol>
              </a:tblGrid>
              <a:tr h="5884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 dirty="0">
                          <a:effectLst/>
                        </a:rPr>
                        <a:t>평 가 항 목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 dirty="0">
                          <a:effectLst/>
                        </a:rPr>
                        <a:t>평 가 방 법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 dirty="0">
                          <a:effectLst/>
                        </a:rPr>
                        <a:t>적 용 기 준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 dirty="0">
                          <a:effectLst/>
                        </a:rPr>
                        <a:t>개 발</a:t>
                      </a:r>
                      <a:endParaRPr lang="ko-KR" altLang="en-US" sz="1800" u="none" strike="noStrike" dirty="0"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 dirty="0">
                          <a:effectLst/>
                        </a:rPr>
                        <a:t>목표치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 dirty="0">
                          <a:effectLst/>
                        </a:rPr>
                        <a:t>비중</a:t>
                      </a:r>
                      <a:endParaRPr lang="ko-KR" altLang="en-US" sz="1800" u="none" strike="noStrike" dirty="0"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u="none" strike="noStrike" spc="0" dirty="0">
                          <a:effectLst/>
                        </a:rPr>
                        <a:t>(%)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 dirty="0">
                          <a:effectLst/>
                        </a:rPr>
                        <a:t>평가결과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448202"/>
                  </a:ext>
                </a:extLst>
              </a:tr>
              <a:tr h="10703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>
                          <a:effectLst/>
                        </a:rPr>
                        <a:t>경로 탐색 정확도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 dirty="0">
                          <a:effectLst/>
                        </a:rPr>
                        <a:t>경쟁 서비스와</a:t>
                      </a:r>
                      <a:br>
                        <a:rPr lang="ko-KR" altLang="en-US" sz="1000" u="none" strike="noStrike" spc="0" dirty="0">
                          <a:effectLst/>
                        </a:rPr>
                      </a:br>
                      <a:r>
                        <a:rPr lang="ko-KR" altLang="en-US" sz="1000" u="none" strike="noStrike" spc="0" dirty="0">
                          <a:effectLst/>
                        </a:rPr>
                        <a:t>최적 경로 소요시간</a:t>
                      </a:r>
                      <a:endParaRPr lang="ko-KR" altLang="en-US" sz="1800" u="none" strike="noStrike" dirty="0"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 dirty="0">
                          <a:effectLst/>
                        </a:rPr>
                        <a:t>비교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>
                          <a:effectLst/>
                        </a:rPr>
                        <a:t>첫 번째</a:t>
                      </a:r>
                      <a:endParaRPr lang="ko-KR" altLang="en-US" sz="1800" u="none" strike="noStrike"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>
                          <a:effectLst/>
                        </a:rPr>
                        <a:t>최적 경로</a:t>
                      </a:r>
                      <a:endParaRPr lang="ko-KR" altLang="en-US" sz="1800" u="none" strike="noStrike"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>
                          <a:effectLst/>
                        </a:rPr>
                        <a:t>소요시간</a:t>
                      </a:r>
                      <a:r>
                        <a:rPr lang="en-US" altLang="ko-KR" sz="1000" u="none" strike="noStrike" spc="0">
                          <a:effectLst/>
                        </a:rPr>
                        <a:t>,</a:t>
                      </a:r>
                      <a:endParaRPr lang="ko-KR" altLang="en-US" sz="1800" u="none" strike="noStrike"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>
                          <a:effectLst/>
                        </a:rPr>
                        <a:t>총 </a:t>
                      </a:r>
                      <a:r>
                        <a:rPr lang="en-US" altLang="ko-KR" sz="1000" u="none" strike="noStrike" spc="0">
                          <a:effectLst/>
                        </a:rPr>
                        <a:t>10</a:t>
                      </a:r>
                      <a:r>
                        <a:rPr lang="ko-KR" altLang="en-US" sz="1000" u="none" strike="noStrike" spc="0">
                          <a:effectLst/>
                        </a:rPr>
                        <a:t>회 이상 평가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>
                          <a:effectLst/>
                        </a:rPr>
                        <a:t>경쟁 서비스 대비</a:t>
                      </a:r>
                      <a:endParaRPr lang="ko-KR" altLang="en-US" sz="1800" u="none" strike="noStrike"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>
                          <a:effectLst/>
                        </a:rPr>
                        <a:t>평균 </a:t>
                      </a:r>
                      <a:r>
                        <a:rPr lang="en-US" altLang="ko-KR" sz="1000" u="none" strike="noStrike" spc="0">
                          <a:effectLst/>
                        </a:rPr>
                        <a:t>110% </a:t>
                      </a:r>
                      <a:r>
                        <a:rPr lang="ko-KR" altLang="en-US" sz="1000" u="none" strike="noStrike" spc="0">
                          <a:effectLst/>
                        </a:rPr>
                        <a:t>미만의 소요시간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>
                          <a:effectLst/>
                        </a:rPr>
                        <a:t>30%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 dirty="0">
                          <a:effectLst/>
                        </a:rPr>
                        <a:t>평균 </a:t>
                      </a:r>
                      <a:r>
                        <a:rPr lang="en-US" altLang="ko-KR" sz="1000" u="none" strike="noStrike" spc="0" dirty="0">
                          <a:effectLst/>
                        </a:rPr>
                        <a:t>100% </a:t>
                      </a:r>
                      <a:r>
                        <a:rPr lang="ko-KR" altLang="en-US" sz="1000" u="none" strike="noStrike" spc="0" dirty="0">
                          <a:effectLst/>
                        </a:rPr>
                        <a:t>미만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985191"/>
                  </a:ext>
                </a:extLst>
              </a:tr>
              <a:tr h="5260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>
                          <a:effectLst/>
                        </a:rPr>
                        <a:t>경로 탐색 속도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>
                          <a:effectLst/>
                        </a:rPr>
                        <a:t>소요 시간 측정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u="none" strike="noStrike" spc="0">
                          <a:effectLst/>
                        </a:rPr>
                        <a:t>10</a:t>
                      </a:r>
                      <a:r>
                        <a:rPr lang="ko-KR" altLang="en-US" sz="1000" u="none" strike="noStrike" spc="0">
                          <a:effectLst/>
                        </a:rPr>
                        <a:t>회 이상 측정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>
                          <a:effectLst/>
                        </a:rPr>
                        <a:t>평균 </a:t>
                      </a:r>
                      <a:r>
                        <a:rPr lang="en-US" altLang="ko-KR" sz="1000" u="none" strike="noStrike" spc="0">
                          <a:effectLst/>
                        </a:rPr>
                        <a:t>5</a:t>
                      </a:r>
                      <a:r>
                        <a:rPr lang="ko-KR" altLang="en-US" sz="1000" u="none" strike="noStrike" spc="0">
                          <a:effectLst/>
                        </a:rPr>
                        <a:t>초 미만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>
                          <a:effectLst/>
                        </a:rPr>
                        <a:t>20%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>
                          <a:effectLst/>
                        </a:rPr>
                        <a:t>평균 </a:t>
                      </a:r>
                      <a:r>
                        <a:rPr lang="en-US" altLang="ko-KR" sz="1000" u="none" strike="noStrike" spc="0">
                          <a:effectLst/>
                        </a:rPr>
                        <a:t>2.6</a:t>
                      </a:r>
                      <a:r>
                        <a:rPr lang="ko-KR" altLang="en-US" sz="1000" u="none" strike="noStrike" spc="0"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434211"/>
                  </a:ext>
                </a:extLst>
              </a:tr>
              <a:tr h="5571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>
                          <a:effectLst/>
                        </a:rPr>
                        <a:t>Client-Gateway</a:t>
                      </a:r>
                      <a:endParaRPr lang="en-US" altLang="ko-KR" sz="1800" u="none" strike="noStrike"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>
                          <a:effectLst/>
                        </a:rPr>
                        <a:t>간 통신 속도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>
                          <a:effectLst/>
                        </a:rPr>
                        <a:t>소요 시간 측정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u="none" strike="noStrike" spc="0">
                          <a:effectLst/>
                        </a:rPr>
                        <a:t>10</a:t>
                      </a:r>
                      <a:r>
                        <a:rPr lang="ko-KR" altLang="en-US" sz="1000" u="none" strike="noStrike" spc="0">
                          <a:effectLst/>
                        </a:rPr>
                        <a:t>회 이상 측정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>
                          <a:effectLst/>
                        </a:rPr>
                        <a:t>평균 </a:t>
                      </a:r>
                      <a:r>
                        <a:rPr lang="en-US" altLang="ko-KR" sz="1000" u="none" strike="noStrike" spc="0">
                          <a:effectLst/>
                        </a:rPr>
                        <a:t>1</a:t>
                      </a:r>
                      <a:r>
                        <a:rPr lang="ko-KR" altLang="en-US" sz="1000" u="none" strike="noStrike" spc="0">
                          <a:effectLst/>
                        </a:rPr>
                        <a:t>초 미만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>
                          <a:effectLst/>
                        </a:rPr>
                        <a:t>15%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>
                          <a:effectLst/>
                        </a:rPr>
                        <a:t>평균 </a:t>
                      </a:r>
                      <a:r>
                        <a:rPr lang="en-US" altLang="ko-KR" sz="1000" u="none" strike="noStrike" spc="0">
                          <a:effectLst/>
                        </a:rPr>
                        <a:t>0.5</a:t>
                      </a:r>
                      <a:r>
                        <a:rPr lang="ko-KR" altLang="en-US" sz="1000" u="none" strike="noStrike" spc="0"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1114408"/>
                  </a:ext>
                </a:extLst>
              </a:tr>
              <a:tr h="5571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>
                          <a:effectLst/>
                        </a:rPr>
                        <a:t>Gateway-Server</a:t>
                      </a:r>
                      <a:endParaRPr lang="en-US" altLang="ko-KR" sz="1800" u="none" strike="noStrike"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>
                          <a:effectLst/>
                        </a:rPr>
                        <a:t>간 통신 속도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>
                          <a:effectLst/>
                        </a:rPr>
                        <a:t>소요 시간 측정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u="none" strike="noStrike" spc="0">
                          <a:effectLst/>
                        </a:rPr>
                        <a:t>10</a:t>
                      </a:r>
                      <a:r>
                        <a:rPr lang="ko-KR" altLang="en-US" sz="1000" u="none" strike="noStrike" spc="0">
                          <a:effectLst/>
                        </a:rPr>
                        <a:t>회 이상 측정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>
                          <a:effectLst/>
                        </a:rPr>
                        <a:t>평균 </a:t>
                      </a:r>
                      <a:r>
                        <a:rPr lang="en-US" altLang="ko-KR" sz="1000" u="none" strike="noStrike" spc="0">
                          <a:effectLst/>
                        </a:rPr>
                        <a:t>1</a:t>
                      </a:r>
                      <a:r>
                        <a:rPr lang="ko-KR" altLang="en-US" sz="1000" u="none" strike="noStrike" spc="0">
                          <a:effectLst/>
                        </a:rPr>
                        <a:t>초 미만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>
                          <a:effectLst/>
                        </a:rPr>
                        <a:t>15%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>
                          <a:effectLst/>
                        </a:rPr>
                        <a:t>평균 </a:t>
                      </a:r>
                      <a:r>
                        <a:rPr lang="en-US" altLang="ko-KR" sz="1000" u="none" strike="noStrike" spc="0">
                          <a:effectLst/>
                        </a:rPr>
                        <a:t>0.5</a:t>
                      </a:r>
                      <a:r>
                        <a:rPr lang="ko-KR" altLang="en-US" sz="1000" u="none" strike="noStrike" spc="0">
                          <a:effectLst/>
                        </a:rPr>
                        <a:t>초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89914"/>
                  </a:ext>
                </a:extLst>
              </a:tr>
              <a:tr h="5571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>
                          <a:effectLst/>
                        </a:rPr>
                        <a:t>AR </a:t>
                      </a:r>
                      <a:r>
                        <a:rPr lang="ko-KR" altLang="en-US" sz="1000" u="none" strike="noStrike" spc="0">
                          <a:effectLst/>
                        </a:rPr>
                        <a:t>표현 정확성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>
                          <a:effectLst/>
                        </a:rPr>
                        <a:t>나침반 앱과 비교하여</a:t>
                      </a:r>
                      <a:endParaRPr lang="ko-KR" altLang="en-US" sz="1800" u="none" strike="noStrike"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>
                          <a:effectLst/>
                        </a:rPr>
                        <a:t>각도 차이 측정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u="none" strike="noStrike" spc="0">
                          <a:effectLst/>
                        </a:rPr>
                        <a:t>3</a:t>
                      </a:r>
                      <a:r>
                        <a:rPr lang="ko-KR" altLang="en-US" sz="1000" u="none" strike="noStrike" spc="0">
                          <a:effectLst/>
                        </a:rPr>
                        <a:t>회 이상 측정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>
                          <a:effectLst/>
                        </a:rPr>
                        <a:t>평균 </a:t>
                      </a:r>
                      <a:r>
                        <a:rPr lang="en-US" altLang="ko-KR" sz="1000" u="none" strike="noStrike" spc="0">
                          <a:effectLst/>
                        </a:rPr>
                        <a:t>±10° </a:t>
                      </a:r>
                      <a:r>
                        <a:rPr lang="ko-KR" altLang="en-US" sz="1000" u="none" strike="noStrike" spc="0">
                          <a:effectLst/>
                        </a:rPr>
                        <a:t>미만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>
                          <a:effectLst/>
                        </a:rPr>
                        <a:t>10%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 dirty="0">
                          <a:effectLst/>
                        </a:rPr>
                        <a:t>평균 </a:t>
                      </a:r>
                      <a:r>
                        <a:rPr lang="en-US" sz="1000" u="none" strike="noStrike" spc="0" dirty="0">
                          <a:effectLst/>
                        </a:rPr>
                        <a:t>±3°</a:t>
                      </a:r>
                      <a:endParaRPr lang="en-US" altLang="ko-K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605786"/>
                  </a:ext>
                </a:extLst>
              </a:tr>
              <a:tr h="3349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 dirty="0">
                          <a:effectLst/>
                        </a:rPr>
                        <a:t>앱 로딩 속도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 dirty="0">
                          <a:effectLst/>
                        </a:rPr>
                        <a:t>화면 전환 시간 측정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u="none" strike="noStrike" spc="0" dirty="0">
                          <a:effectLst/>
                        </a:rPr>
                        <a:t>10</a:t>
                      </a:r>
                      <a:r>
                        <a:rPr lang="ko-KR" altLang="en-US" sz="1000" u="none" strike="noStrike" spc="0" dirty="0">
                          <a:effectLst/>
                        </a:rPr>
                        <a:t>회 이상 측정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>
                          <a:effectLst/>
                        </a:rPr>
                        <a:t>평균 </a:t>
                      </a:r>
                      <a:r>
                        <a:rPr lang="en-US" altLang="ko-KR" sz="1000" u="none" strike="noStrike" spc="0">
                          <a:effectLst/>
                        </a:rPr>
                        <a:t>1</a:t>
                      </a:r>
                      <a:r>
                        <a:rPr lang="ko-KR" altLang="en-US" sz="1000" u="none" strike="noStrike" spc="0">
                          <a:effectLst/>
                        </a:rPr>
                        <a:t>초 미만</a:t>
                      </a:r>
                      <a:endParaRPr lang="ko-KR" alt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spc="0">
                          <a:effectLst/>
                        </a:rPr>
                        <a:t>10%</a:t>
                      </a:r>
                      <a:endParaRPr lang="en-US" altLang="ko-K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u="none" strike="noStrike" spc="0" dirty="0">
                          <a:effectLst/>
                        </a:rPr>
                        <a:t>평균 </a:t>
                      </a:r>
                      <a:r>
                        <a:rPr lang="en-US" altLang="ko-KR" sz="1000" u="none" strike="noStrike" spc="0" dirty="0">
                          <a:effectLst/>
                        </a:rPr>
                        <a:t>1</a:t>
                      </a:r>
                      <a:r>
                        <a:rPr lang="ko-KR" altLang="en-US" sz="1000" u="none" strike="noStrike" spc="0" dirty="0">
                          <a:effectLst/>
                        </a:rPr>
                        <a:t>초 미만</a:t>
                      </a:r>
                      <a:endParaRPr lang="ko-KR" alt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907" marR="17907" marT="17907" marB="17907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51910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186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개요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</a:t>
            </a:r>
            <a:r>
              <a:rPr lang="ko-KR" altLang="en-US" sz="17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배경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AFF4EBE-C6A3-4207-AFBC-E1BBBCC14884}"/>
              </a:ext>
            </a:extLst>
          </p:cNvPr>
          <p:cNvGrpSpPr/>
          <p:nvPr/>
        </p:nvGrpSpPr>
        <p:grpSpPr>
          <a:xfrm>
            <a:off x="1185537" y="2652471"/>
            <a:ext cx="4910463" cy="323165"/>
            <a:chOff x="1185537" y="2507657"/>
            <a:chExt cx="4910463" cy="32316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19CD63F-4E2B-4FBA-BB9D-9F992818DBF2}"/>
                </a:ext>
              </a:extLst>
            </p:cNvPr>
            <p:cNvSpPr/>
            <p:nvPr/>
          </p:nvSpPr>
          <p:spPr>
            <a:xfrm>
              <a:off x="1185537" y="2524577"/>
              <a:ext cx="2299311" cy="2893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DDE183-FB28-4198-94C1-A939EB7AC3E2}"/>
                </a:ext>
              </a:extLst>
            </p:cNvPr>
            <p:cNvSpPr txBox="1"/>
            <p:nvPr/>
          </p:nvSpPr>
          <p:spPr>
            <a:xfrm>
              <a:off x="3513207" y="2507657"/>
              <a:ext cx="258279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사람이 붐비지 않음 </a:t>
              </a:r>
              <a:r>
                <a:rPr lang="en-US" altLang="ko-KR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(38.7%)</a:t>
              </a:r>
              <a:endPara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F0E7B18-2778-4283-9BD7-C8196A97FCD2}"/>
              </a:ext>
            </a:extLst>
          </p:cNvPr>
          <p:cNvSpPr txBox="1"/>
          <p:nvPr/>
        </p:nvSpPr>
        <p:spPr>
          <a:xfrm>
            <a:off x="1637586" y="2018902"/>
            <a:ext cx="322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교통수단 개선 필요성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복수응답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0FFEAD-0404-42AC-9F87-7D0EA10EE7B2}"/>
              </a:ext>
            </a:extLst>
          </p:cNvPr>
          <p:cNvSpPr/>
          <p:nvPr/>
        </p:nvSpPr>
        <p:spPr>
          <a:xfrm>
            <a:off x="2086491" y="5982540"/>
            <a:ext cx="17299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u="sng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출처 </a:t>
            </a:r>
            <a:r>
              <a:rPr lang="en-US" altLang="ko-KR" sz="1000" u="sng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https://doooit</a:t>
            </a:r>
            <a:r>
              <a:rPr lang="en-US" altLang="ko-KR" sz="1000" u="sng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.co.kr/</a:t>
            </a:r>
            <a:endParaRPr lang="ko-KR" altLang="en-US" sz="1000" u="sng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48C51F-504C-46B5-B624-7453A531E514}"/>
              </a:ext>
            </a:extLst>
          </p:cNvPr>
          <p:cNvSpPr txBox="1"/>
          <p:nvPr/>
        </p:nvSpPr>
        <p:spPr>
          <a:xfrm>
            <a:off x="7161556" y="2018902"/>
            <a:ext cx="322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택시 요금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가격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어떠한가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부분 원형 6">
            <a:extLst>
              <a:ext uri="{FF2B5EF4-FFF2-40B4-BE49-F238E27FC236}">
                <a16:creationId xmlns:a16="http://schemas.microsoft.com/office/drawing/2014/main" id="{84E47CED-8FAF-45A7-9D5E-2E848B7EA2F2}"/>
              </a:ext>
            </a:extLst>
          </p:cNvPr>
          <p:cNvSpPr/>
          <p:nvPr/>
        </p:nvSpPr>
        <p:spPr>
          <a:xfrm>
            <a:off x="7670500" y="2815780"/>
            <a:ext cx="2238235" cy="2238235"/>
          </a:xfrm>
          <a:prstGeom prst="pie">
            <a:avLst>
              <a:gd name="adj1" fmla="val 0"/>
              <a:gd name="adj2" fmla="val 1353083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부분 원형 17">
            <a:extLst>
              <a:ext uri="{FF2B5EF4-FFF2-40B4-BE49-F238E27FC236}">
                <a16:creationId xmlns:a16="http://schemas.microsoft.com/office/drawing/2014/main" id="{1BBE50EE-E6EA-425E-B2BA-BD5B69C9827A}"/>
              </a:ext>
            </a:extLst>
          </p:cNvPr>
          <p:cNvSpPr/>
          <p:nvPr/>
        </p:nvSpPr>
        <p:spPr>
          <a:xfrm>
            <a:off x="7670500" y="2814054"/>
            <a:ext cx="2238235" cy="2238235"/>
          </a:xfrm>
          <a:prstGeom prst="pie">
            <a:avLst>
              <a:gd name="adj1" fmla="val 13330297"/>
              <a:gd name="adj2" fmla="val 1583782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부분 원형 18">
            <a:extLst>
              <a:ext uri="{FF2B5EF4-FFF2-40B4-BE49-F238E27FC236}">
                <a16:creationId xmlns:a16="http://schemas.microsoft.com/office/drawing/2014/main" id="{489F15EC-AE0E-4A15-9344-8412B8D0B0E4}"/>
              </a:ext>
            </a:extLst>
          </p:cNvPr>
          <p:cNvSpPr/>
          <p:nvPr/>
        </p:nvSpPr>
        <p:spPr>
          <a:xfrm rot="13632671">
            <a:off x="7667556" y="2817782"/>
            <a:ext cx="2238235" cy="2238235"/>
          </a:xfrm>
          <a:prstGeom prst="pie">
            <a:avLst>
              <a:gd name="adj1" fmla="val 1957537"/>
              <a:gd name="adj2" fmla="val 11828203"/>
            </a:avLst>
          </a:prstGeom>
          <a:solidFill>
            <a:srgbClr val="F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71CE40-58A0-4437-8BAB-4D2B21E24784}"/>
              </a:ext>
            </a:extLst>
          </p:cNvPr>
          <p:cNvSpPr txBox="1"/>
          <p:nvPr/>
        </p:nvSpPr>
        <p:spPr>
          <a:xfrm>
            <a:off x="9887177" y="3142989"/>
            <a:ext cx="17660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2929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비싸다 </a:t>
            </a:r>
            <a:r>
              <a:rPr lang="en-US" altLang="ko-KR" sz="1500" dirty="0">
                <a:solidFill>
                  <a:srgbClr val="F2929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(46.2%)</a:t>
            </a:r>
            <a:endParaRPr lang="ko-KR" altLang="en-US" sz="1500" dirty="0">
              <a:solidFill>
                <a:srgbClr val="F2929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31E136-112D-40C4-BFE3-93BF6B3B9720}"/>
              </a:ext>
            </a:extLst>
          </p:cNvPr>
          <p:cNvSpPr txBox="1"/>
          <p:nvPr/>
        </p:nvSpPr>
        <p:spPr>
          <a:xfrm>
            <a:off x="6609712" y="4910252"/>
            <a:ext cx="18467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보통이다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(48.7%)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5A037A-DF4D-4119-A6CF-9B7E19E1D0AB}"/>
              </a:ext>
            </a:extLst>
          </p:cNvPr>
          <p:cNvSpPr txBox="1"/>
          <p:nvPr/>
        </p:nvSpPr>
        <p:spPr>
          <a:xfrm>
            <a:off x="7181880" y="2724738"/>
            <a:ext cx="11833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싸다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(5%)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8D7675-BCAB-41A5-A2D9-9147281194E0}"/>
              </a:ext>
            </a:extLst>
          </p:cNvPr>
          <p:cNvSpPr/>
          <p:nvPr/>
        </p:nvSpPr>
        <p:spPr>
          <a:xfrm>
            <a:off x="7135972" y="6019121"/>
            <a:ext cx="32784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출처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https://opengov.seoul.go.kr/council/13969230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560D9F7-5241-4434-963B-1E30BB0C0B34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5CE97CF-A2D5-4DA5-A95C-5E13EA0142A5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58C2DEE5-86C3-4B0B-9CC7-BB7D6FDFB42D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2D0329F1-2826-47A2-9696-F9889D75168E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2BEDA4CF-E1E2-43E9-990E-B0B8EF8A20D4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688C1F6A-E7BF-473D-845D-1564763843C7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B24BF3F-EA54-4B69-802D-2BC5686D647D}"/>
              </a:ext>
            </a:extLst>
          </p:cNvPr>
          <p:cNvGrpSpPr/>
          <p:nvPr/>
        </p:nvGrpSpPr>
        <p:grpSpPr>
          <a:xfrm>
            <a:off x="1185537" y="3104027"/>
            <a:ext cx="4548608" cy="323165"/>
            <a:chOff x="1185537" y="2939226"/>
            <a:chExt cx="4548608" cy="323165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B700FD0-F022-4D35-B5B4-38B0A8BC3224}"/>
                </a:ext>
              </a:extLst>
            </p:cNvPr>
            <p:cNvSpPr/>
            <p:nvPr/>
          </p:nvSpPr>
          <p:spPr>
            <a:xfrm>
              <a:off x="1185537" y="2956146"/>
              <a:ext cx="2191175" cy="289325"/>
            </a:xfrm>
            <a:prstGeom prst="rect">
              <a:avLst/>
            </a:prstGeom>
            <a:solidFill>
              <a:srgbClr val="8CA6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7D557B-5071-4640-B1EA-0B6BDC551044}"/>
                </a:ext>
              </a:extLst>
            </p:cNvPr>
            <p:cNvSpPr txBox="1"/>
            <p:nvPr/>
          </p:nvSpPr>
          <p:spPr>
            <a:xfrm>
              <a:off x="3434834" y="2939226"/>
              <a:ext cx="229931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8CA6F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이동시간 감소</a:t>
              </a:r>
              <a:r>
                <a:rPr lang="en-US" altLang="ko-KR" sz="1500" dirty="0">
                  <a:solidFill>
                    <a:srgbClr val="8CA6F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(38.5%)</a:t>
              </a:r>
              <a:endParaRPr lang="ko-KR" altLang="en-US" sz="1500" dirty="0">
                <a:solidFill>
                  <a:srgbClr val="8CA6F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E6F5DC1-1782-40AD-9993-08AD4FD5FB64}"/>
              </a:ext>
            </a:extLst>
          </p:cNvPr>
          <p:cNvGrpSpPr/>
          <p:nvPr/>
        </p:nvGrpSpPr>
        <p:grpSpPr>
          <a:xfrm>
            <a:off x="1185538" y="3555583"/>
            <a:ext cx="4476796" cy="323165"/>
            <a:chOff x="1185538" y="2939226"/>
            <a:chExt cx="4476796" cy="323165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E5C037C-5C92-484F-8827-CE3A57DA786C}"/>
                </a:ext>
              </a:extLst>
            </p:cNvPr>
            <p:cNvSpPr/>
            <p:nvPr/>
          </p:nvSpPr>
          <p:spPr>
            <a:xfrm>
              <a:off x="1185538" y="2956146"/>
              <a:ext cx="2104510" cy="2893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4056F4D-87FC-43A8-91DF-D6E6D8CF7D8E}"/>
                </a:ext>
              </a:extLst>
            </p:cNvPr>
            <p:cNvSpPr txBox="1"/>
            <p:nvPr/>
          </p:nvSpPr>
          <p:spPr>
            <a:xfrm>
              <a:off x="3363023" y="2939226"/>
              <a:ext cx="229931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운행빈도 증가</a:t>
              </a:r>
              <a:r>
                <a:rPr lang="en-US" altLang="ko-KR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(35%)</a:t>
              </a:r>
              <a:endPara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1BA1B58-5F2D-4506-9F0C-B791243A7F0D}"/>
              </a:ext>
            </a:extLst>
          </p:cNvPr>
          <p:cNvGrpSpPr/>
          <p:nvPr/>
        </p:nvGrpSpPr>
        <p:grpSpPr>
          <a:xfrm>
            <a:off x="1185538" y="4007139"/>
            <a:ext cx="4233530" cy="323165"/>
            <a:chOff x="1185538" y="2938917"/>
            <a:chExt cx="4233530" cy="323165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6CF694F-6009-4FD4-9FB3-EDE9378E796D}"/>
                </a:ext>
              </a:extLst>
            </p:cNvPr>
            <p:cNvSpPr/>
            <p:nvPr/>
          </p:nvSpPr>
          <p:spPr>
            <a:xfrm>
              <a:off x="1185538" y="2955837"/>
              <a:ext cx="1868237" cy="289325"/>
            </a:xfrm>
            <a:prstGeom prst="rect">
              <a:avLst/>
            </a:prstGeom>
            <a:solidFill>
              <a:srgbClr val="8CA6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CA6F8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34205CE-DF05-4C23-84F0-2CE97551C351}"/>
                </a:ext>
              </a:extLst>
            </p:cNvPr>
            <p:cNvSpPr txBox="1"/>
            <p:nvPr/>
          </p:nvSpPr>
          <p:spPr>
            <a:xfrm>
              <a:off x="3119757" y="2938917"/>
              <a:ext cx="229931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8CA6F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교통비 감소</a:t>
              </a:r>
              <a:r>
                <a:rPr lang="en-US" altLang="ko-KR" sz="1500" dirty="0">
                  <a:solidFill>
                    <a:srgbClr val="8CA6F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(31.4%)</a:t>
              </a:r>
              <a:endParaRPr lang="ko-KR" altLang="en-US" sz="1500" dirty="0">
                <a:solidFill>
                  <a:srgbClr val="8CA6F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BB43AE4-9136-4D7F-9D04-66C49E8E4209}"/>
              </a:ext>
            </a:extLst>
          </p:cNvPr>
          <p:cNvGrpSpPr/>
          <p:nvPr/>
        </p:nvGrpSpPr>
        <p:grpSpPr>
          <a:xfrm>
            <a:off x="1185538" y="4458695"/>
            <a:ext cx="3575765" cy="323165"/>
            <a:chOff x="1185538" y="2938917"/>
            <a:chExt cx="3575765" cy="32316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DFDA0B-DB3F-4ED0-A60C-13EE92B4C3A6}"/>
                </a:ext>
              </a:extLst>
            </p:cNvPr>
            <p:cNvSpPr/>
            <p:nvPr/>
          </p:nvSpPr>
          <p:spPr>
            <a:xfrm>
              <a:off x="1185538" y="2955837"/>
              <a:ext cx="1153807" cy="2893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1698708-B4CE-4379-A354-A715A7B53B79}"/>
                </a:ext>
              </a:extLst>
            </p:cNvPr>
            <p:cNvSpPr txBox="1"/>
            <p:nvPr/>
          </p:nvSpPr>
          <p:spPr>
            <a:xfrm>
              <a:off x="2461992" y="2938917"/>
              <a:ext cx="229931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환승 횟수 감소</a:t>
              </a:r>
              <a:r>
                <a:rPr lang="en-US" altLang="ko-KR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(17%)</a:t>
              </a:r>
              <a:endPara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F6B6670-51A5-477E-A9B0-132C938328DC}"/>
              </a:ext>
            </a:extLst>
          </p:cNvPr>
          <p:cNvGrpSpPr/>
          <p:nvPr/>
        </p:nvGrpSpPr>
        <p:grpSpPr>
          <a:xfrm>
            <a:off x="1185538" y="4910252"/>
            <a:ext cx="3083874" cy="323165"/>
            <a:chOff x="1185538" y="2938917"/>
            <a:chExt cx="3083874" cy="323165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2D4F5E7-DD92-4C87-8B91-337EAEDC9819}"/>
                </a:ext>
              </a:extLst>
            </p:cNvPr>
            <p:cNvSpPr/>
            <p:nvPr/>
          </p:nvSpPr>
          <p:spPr>
            <a:xfrm>
              <a:off x="1185538" y="2955837"/>
              <a:ext cx="723357" cy="2893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47D75F4-C5BA-4DD1-9339-3ACEF444146D}"/>
                </a:ext>
              </a:extLst>
            </p:cNvPr>
            <p:cNvSpPr txBox="1"/>
            <p:nvPr/>
          </p:nvSpPr>
          <p:spPr>
            <a:xfrm>
              <a:off x="1970101" y="2938917"/>
              <a:ext cx="229931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도로 정비</a:t>
              </a:r>
              <a:r>
                <a:rPr lang="en-US" altLang="ko-KR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(12.4%)</a:t>
              </a:r>
              <a:endPara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4" name="타원 53">
            <a:extLst>
              <a:ext uri="{FF2B5EF4-FFF2-40B4-BE49-F238E27FC236}">
                <a16:creationId xmlns:a16="http://schemas.microsoft.com/office/drawing/2014/main" id="{66924B62-FF2F-4085-A2EF-DDE94C640DE2}"/>
              </a:ext>
            </a:extLst>
          </p:cNvPr>
          <p:cNvSpPr/>
          <p:nvPr/>
        </p:nvSpPr>
        <p:spPr>
          <a:xfrm>
            <a:off x="8177382" y="3320936"/>
            <a:ext cx="1224471" cy="1224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3707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및 평가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정량평가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경로 탐색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1DEF46-0CFE-4C1D-A893-A6DB2B64FB7D}"/>
              </a:ext>
            </a:extLst>
          </p:cNvPr>
          <p:cNvGrpSpPr/>
          <p:nvPr/>
        </p:nvGrpSpPr>
        <p:grpSpPr>
          <a:xfrm>
            <a:off x="1565974" y="1698796"/>
            <a:ext cx="9060052" cy="4178407"/>
            <a:chOff x="2048438" y="1698796"/>
            <a:chExt cx="9060052" cy="417840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C1B8385-59B4-45E7-9906-BBCF971E9D2E}"/>
                </a:ext>
              </a:extLst>
            </p:cNvPr>
            <p:cNvGrpSpPr/>
            <p:nvPr/>
          </p:nvGrpSpPr>
          <p:grpSpPr>
            <a:xfrm>
              <a:off x="2048438" y="1698796"/>
              <a:ext cx="9060052" cy="3473839"/>
              <a:chOff x="2048438" y="1698796"/>
              <a:chExt cx="9060052" cy="347383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2D700A8E-7B03-401A-89A3-502C029DF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48438" y="1698796"/>
                <a:ext cx="9060052" cy="347383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2DCD880-0E9C-40A6-915B-FF42629037A8}"/>
                  </a:ext>
                </a:extLst>
              </p:cNvPr>
              <p:cNvSpPr/>
              <p:nvPr/>
            </p:nvSpPr>
            <p:spPr>
              <a:xfrm>
                <a:off x="4267200" y="1698796"/>
                <a:ext cx="421397" cy="347383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4357AE-82DF-4EF4-A7E9-1CF6F048F93A}"/>
                </a:ext>
              </a:extLst>
            </p:cNvPr>
            <p:cNvSpPr txBox="1"/>
            <p:nvPr/>
          </p:nvSpPr>
          <p:spPr>
            <a:xfrm>
              <a:off x="4360562" y="5554038"/>
              <a:ext cx="44358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경로 탐색 및 통신 속도 측정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371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및 평가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정량평가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-AR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BB1C055-816A-4C36-96A1-9781C6F48AE0}"/>
              </a:ext>
            </a:extLst>
          </p:cNvPr>
          <p:cNvSpPr txBox="1"/>
          <p:nvPr/>
        </p:nvSpPr>
        <p:spPr>
          <a:xfrm>
            <a:off x="590293" y="5264340"/>
            <a:ext cx="110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나침반</a:t>
            </a:r>
            <a:endParaRPr lang="en-US" altLang="ko-KR" sz="1500" dirty="0">
              <a:solidFill>
                <a:srgbClr val="FF5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A64213-7524-48A3-99A1-B86B12023E26}"/>
              </a:ext>
            </a:extLst>
          </p:cNvPr>
          <p:cNvSpPr txBox="1"/>
          <p:nvPr/>
        </p:nvSpPr>
        <p:spPr>
          <a:xfrm>
            <a:off x="546682" y="5703611"/>
            <a:ext cx="11873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계산 각도</a:t>
            </a:r>
            <a:endParaRPr lang="en-US" altLang="ko-KR" sz="1500" dirty="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94D7680-51CC-4732-8B81-848FE22A206F}"/>
              </a:ext>
            </a:extLst>
          </p:cNvPr>
          <p:cNvGrpSpPr/>
          <p:nvPr/>
        </p:nvGrpSpPr>
        <p:grpSpPr>
          <a:xfrm>
            <a:off x="1752292" y="1644367"/>
            <a:ext cx="9067625" cy="4382409"/>
            <a:chOff x="1996130" y="1618240"/>
            <a:chExt cx="9067625" cy="438240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2EDD29F-4056-4D50-A211-97647B95DD74}"/>
                </a:ext>
              </a:extLst>
            </p:cNvPr>
            <p:cNvGrpSpPr/>
            <p:nvPr/>
          </p:nvGrpSpPr>
          <p:grpSpPr>
            <a:xfrm>
              <a:off x="1996130" y="1618240"/>
              <a:ext cx="1918921" cy="4382409"/>
              <a:chOff x="1996130" y="1618240"/>
              <a:chExt cx="1918921" cy="4382409"/>
            </a:xfrm>
          </p:grpSpPr>
          <p:pic>
            <p:nvPicPr>
              <p:cNvPr id="15" name="그림 14" descr="테이블, 앉아있는, 작은, 검은색이(가) 표시된 사진&#10;&#10;자동 생성된 설명">
                <a:extLst>
                  <a:ext uri="{FF2B5EF4-FFF2-40B4-BE49-F238E27FC236}">
                    <a16:creationId xmlns:a16="http://schemas.microsoft.com/office/drawing/2014/main" id="{D5E89EC3-8C59-43E8-8D83-E570D96A28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6130" y="1618240"/>
                <a:ext cx="1918921" cy="341600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86F2FC8-61F0-4E3F-8DA4-75989348298B}"/>
                  </a:ext>
                </a:extLst>
              </p:cNvPr>
              <p:cNvSpPr txBox="1"/>
              <p:nvPr/>
            </p:nvSpPr>
            <p:spPr>
              <a:xfrm>
                <a:off x="2552954" y="5238213"/>
                <a:ext cx="80527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rgbClr val="FF505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157º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ACABB2-B9CB-48E4-B8A9-55E8DFE05F74}"/>
                  </a:ext>
                </a:extLst>
              </p:cNvPr>
              <p:cNvSpPr txBox="1"/>
              <p:nvPr/>
            </p:nvSpPr>
            <p:spPr>
              <a:xfrm>
                <a:off x="2552954" y="5677484"/>
                <a:ext cx="80527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accent1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156º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5A33F9A-B7C2-4C12-8313-CB578CD247DF}"/>
                </a:ext>
              </a:extLst>
            </p:cNvPr>
            <p:cNvGrpSpPr/>
            <p:nvPr/>
          </p:nvGrpSpPr>
          <p:grpSpPr>
            <a:xfrm>
              <a:off x="4379031" y="1618240"/>
              <a:ext cx="1918921" cy="4382409"/>
              <a:chOff x="4358358" y="1618240"/>
              <a:chExt cx="1918921" cy="4382409"/>
            </a:xfrm>
          </p:grpSpPr>
          <p:pic>
            <p:nvPicPr>
              <p:cNvPr id="12" name="그림 11" descr="실내, 앉아있는, 테이블, 작은이(가) 표시된 사진&#10;&#10;자동 생성된 설명">
                <a:extLst>
                  <a:ext uri="{FF2B5EF4-FFF2-40B4-BE49-F238E27FC236}">
                    <a16:creationId xmlns:a16="http://schemas.microsoft.com/office/drawing/2014/main" id="{69F95123-8AFD-451A-A9CA-6E476EA55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8358" y="1618240"/>
                <a:ext cx="1918921" cy="341600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8D6612-E02A-4CC8-B992-FDCD48440F2B}"/>
                  </a:ext>
                </a:extLst>
              </p:cNvPr>
              <p:cNvSpPr txBox="1"/>
              <p:nvPr/>
            </p:nvSpPr>
            <p:spPr>
              <a:xfrm>
                <a:off x="4915182" y="5238213"/>
                <a:ext cx="80527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rgbClr val="FF505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349º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D362DA-F305-46DD-9FC6-ACD7DDBC4CAE}"/>
                  </a:ext>
                </a:extLst>
              </p:cNvPr>
              <p:cNvSpPr txBox="1"/>
              <p:nvPr/>
            </p:nvSpPr>
            <p:spPr>
              <a:xfrm>
                <a:off x="4915182" y="5677484"/>
                <a:ext cx="80527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accent1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345º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5A4FA90-3B27-4084-B0C6-EB04595FAA02}"/>
                </a:ext>
              </a:extLst>
            </p:cNvPr>
            <p:cNvGrpSpPr/>
            <p:nvPr/>
          </p:nvGrpSpPr>
          <p:grpSpPr>
            <a:xfrm>
              <a:off x="6761932" y="1618240"/>
              <a:ext cx="1918921" cy="4382409"/>
              <a:chOff x="6764183" y="1618240"/>
              <a:chExt cx="1918921" cy="4382409"/>
            </a:xfrm>
          </p:grpSpPr>
          <p:pic>
            <p:nvPicPr>
              <p:cNvPr id="13" name="그림 12" descr="묶음, 컴퓨터, 전화, 주방이(가) 표시된 사진&#10;&#10;자동 생성된 설명">
                <a:extLst>
                  <a:ext uri="{FF2B5EF4-FFF2-40B4-BE49-F238E27FC236}">
                    <a16:creationId xmlns:a16="http://schemas.microsoft.com/office/drawing/2014/main" id="{AB18F95A-20F2-4FB0-B131-0B64B3DF0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4183" y="1618240"/>
                <a:ext cx="1918921" cy="341600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496FCFE-E630-4940-902F-9D43C9CDE122}"/>
                  </a:ext>
                </a:extLst>
              </p:cNvPr>
              <p:cNvSpPr txBox="1"/>
              <p:nvPr/>
            </p:nvSpPr>
            <p:spPr>
              <a:xfrm>
                <a:off x="7321007" y="5238213"/>
                <a:ext cx="80527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rgbClr val="FF505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186º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E8D92F-B029-48FB-9586-D72A85464D10}"/>
                  </a:ext>
                </a:extLst>
              </p:cNvPr>
              <p:cNvSpPr txBox="1"/>
              <p:nvPr/>
            </p:nvSpPr>
            <p:spPr>
              <a:xfrm>
                <a:off x="7321007" y="5677484"/>
                <a:ext cx="80527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accent1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192º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A487A2E-5939-48EA-9DFE-B79E57624C62}"/>
                </a:ext>
              </a:extLst>
            </p:cNvPr>
            <p:cNvGrpSpPr/>
            <p:nvPr/>
          </p:nvGrpSpPr>
          <p:grpSpPr>
            <a:xfrm>
              <a:off x="9144834" y="1618240"/>
              <a:ext cx="1918921" cy="4382409"/>
              <a:chOff x="9144834" y="1618240"/>
              <a:chExt cx="1918921" cy="4382409"/>
            </a:xfrm>
          </p:grpSpPr>
          <p:pic>
            <p:nvPicPr>
              <p:cNvPr id="16" name="그림 15" descr="실내, 테이블, 검은색, 앉아있는이(가) 표시된 사진&#10;&#10;자동 생성된 설명">
                <a:extLst>
                  <a:ext uri="{FF2B5EF4-FFF2-40B4-BE49-F238E27FC236}">
                    <a16:creationId xmlns:a16="http://schemas.microsoft.com/office/drawing/2014/main" id="{103EFA8E-3548-4208-8893-27BB64A6B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834" y="1618240"/>
                <a:ext cx="1918921" cy="341600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182D8B-9CE9-45A8-A912-814ED4E9D679}"/>
                  </a:ext>
                </a:extLst>
              </p:cNvPr>
              <p:cNvSpPr txBox="1"/>
              <p:nvPr/>
            </p:nvSpPr>
            <p:spPr>
              <a:xfrm>
                <a:off x="9701658" y="5238213"/>
                <a:ext cx="80527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rgbClr val="FF505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299º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A96176C-3288-4538-A2FA-561FC7EE2115}"/>
                  </a:ext>
                </a:extLst>
              </p:cNvPr>
              <p:cNvSpPr txBox="1"/>
              <p:nvPr/>
            </p:nvSpPr>
            <p:spPr>
              <a:xfrm>
                <a:off x="9701658" y="5677484"/>
                <a:ext cx="80527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accent1">
                        <a:lumMod val="7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296º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EF0E2D7-4138-45AA-A542-EAEA0A6957AC}"/>
              </a:ext>
            </a:extLst>
          </p:cNvPr>
          <p:cNvSpPr txBox="1"/>
          <p:nvPr/>
        </p:nvSpPr>
        <p:spPr>
          <a:xfrm>
            <a:off x="4053772" y="6156158"/>
            <a:ext cx="40844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</a:t>
            </a: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3º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오차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1633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및 평가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어려웠던 점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en-US" altLang="ko-KR" sz="17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FrontEnd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340ABDA-83AA-44BE-A7DE-EECA60691996}"/>
              </a:ext>
            </a:extLst>
          </p:cNvPr>
          <p:cNvGrpSpPr/>
          <p:nvPr/>
        </p:nvGrpSpPr>
        <p:grpSpPr>
          <a:xfrm>
            <a:off x="2496474" y="2302939"/>
            <a:ext cx="7199052" cy="3160058"/>
            <a:chOff x="2496474" y="2236695"/>
            <a:chExt cx="7199052" cy="316005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8686E88-64D6-4E9E-B419-095C518D4237}"/>
                </a:ext>
              </a:extLst>
            </p:cNvPr>
            <p:cNvGrpSpPr/>
            <p:nvPr/>
          </p:nvGrpSpPr>
          <p:grpSpPr>
            <a:xfrm>
              <a:off x="7391596" y="2236695"/>
              <a:ext cx="2303930" cy="3160058"/>
              <a:chOff x="995082" y="2138083"/>
              <a:chExt cx="2572871" cy="3160058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0458D7AB-56EE-44D1-992C-6398139B6C0A}"/>
                  </a:ext>
                </a:extLst>
              </p:cNvPr>
              <p:cNvGrpSpPr/>
              <p:nvPr/>
            </p:nvGrpSpPr>
            <p:grpSpPr>
              <a:xfrm>
                <a:off x="995082" y="2138083"/>
                <a:ext cx="2572871" cy="3160058"/>
                <a:chOff x="995082" y="2138083"/>
                <a:chExt cx="2572871" cy="316005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3C1F5130-99AC-49CA-A330-B1B961570F17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3160058"/>
                </a:xfrm>
                <a:prstGeom prst="roundRect">
                  <a:avLst>
                    <a:gd name="adj" fmla="val 621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사각형: 둥근 모서리 30">
                  <a:extLst>
                    <a:ext uri="{FF2B5EF4-FFF2-40B4-BE49-F238E27FC236}">
                      <a16:creationId xmlns:a16="http://schemas.microsoft.com/office/drawing/2014/main" id="{A5F7DFC1-5CF9-4325-A830-685EAC50A0E1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986118"/>
                </a:xfrm>
                <a:prstGeom prst="round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FE9710EA-0E40-45C8-B994-F13106DA3228}"/>
                    </a:ext>
                  </a:extLst>
                </p:cNvPr>
                <p:cNvSpPr/>
                <p:nvPr/>
              </p:nvSpPr>
              <p:spPr>
                <a:xfrm>
                  <a:off x="995082" y="2433918"/>
                  <a:ext cx="2572871" cy="828399"/>
                </a:xfrm>
                <a:prstGeom prst="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8D3D63B-87E0-40CF-AB23-8F20705B5729}"/>
                    </a:ext>
                  </a:extLst>
                </p:cNvPr>
                <p:cNvSpPr txBox="1"/>
                <p:nvPr/>
              </p:nvSpPr>
              <p:spPr>
                <a:xfrm>
                  <a:off x="1272988" y="2554941"/>
                  <a:ext cx="199913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서버와의 통신</a:t>
                  </a: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3E71D5D-3164-46BF-A35C-825D76199056}"/>
                  </a:ext>
                </a:extLst>
              </p:cNvPr>
              <p:cNvSpPr txBox="1"/>
              <p:nvPr/>
            </p:nvSpPr>
            <p:spPr>
              <a:xfrm>
                <a:off x="1125070" y="3685242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Retrofit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통신 오류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9F3DCA-9994-4661-AE64-33E7501F8D8D}"/>
                  </a:ext>
                </a:extLst>
              </p:cNvPr>
              <p:cNvSpPr txBox="1"/>
              <p:nvPr/>
            </p:nvSpPr>
            <p:spPr>
              <a:xfrm>
                <a:off x="1125070" y="4101310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디버깅의 어려움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889E13-E39F-487B-BDD2-B99BB68B9A5A}"/>
                  </a:ext>
                </a:extLst>
              </p:cNvPr>
              <p:cNvSpPr txBox="1"/>
              <p:nvPr/>
            </p:nvSpPr>
            <p:spPr>
              <a:xfrm>
                <a:off x="1125070" y="4517378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Manifest 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변경으로 해결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FA906FC-622B-4911-8338-36CA1B1EEBC2}"/>
                </a:ext>
              </a:extLst>
            </p:cNvPr>
            <p:cNvGrpSpPr/>
            <p:nvPr/>
          </p:nvGrpSpPr>
          <p:grpSpPr>
            <a:xfrm>
              <a:off x="2496474" y="2236695"/>
              <a:ext cx="2303930" cy="3160058"/>
              <a:chOff x="4944036" y="2236695"/>
              <a:chExt cx="2303930" cy="3160058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FCBAC72F-36C5-4064-A0C9-D3963397AF72}"/>
                  </a:ext>
                </a:extLst>
              </p:cNvPr>
              <p:cNvGrpSpPr/>
              <p:nvPr/>
            </p:nvGrpSpPr>
            <p:grpSpPr>
              <a:xfrm>
                <a:off x="4944036" y="2236695"/>
                <a:ext cx="2303930" cy="3160058"/>
                <a:chOff x="995082" y="2138083"/>
                <a:chExt cx="2572871" cy="316005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2EBBB5ED-71EE-40E1-B163-1CCC520D7896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3160058"/>
                </a:xfrm>
                <a:prstGeom prst="roundRect">
                  <a:avLst>
                    <a:gd name="adj" fmla="val 621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7CF45144-5F27-42E7-BD83-4004DCCC8876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986118"/>
                </a:xfrm>
                <a:prstGeom prst="round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197B97A8-D3DF-47B9-8F67-F4FF0E245E8F}"/>
                    </a:ext>
                  </a:extLst>
                </p:cNvPr>
                <p:cNvSpPr/>
                <p:nvPr/>
              </p:nvSpPr>
              <p:spPr>
                <a:xfrm>
                  <a:off x="995082" y="2433918"/>
                  <a:ext cx="2572871" cy="828399"/>
                </a:xfrm>
                <a:prstGeom prst="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661F08B-D6EA-444F-B69A-72E04AF5602C}"/>
                    </a:ext>
                  </a:extLst>
                </p:cNvPr>
                <p:cNvSpPr txBox="1"/>
                <p:nvPr/>
              </p:nvSpPr>
              <p:spPr>
                <a:xfrm>
                  <a:off x="1272988" y="2554941"/>
                  <a:ext cx="199913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안드로이드 개발</a:t>
                  </a: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C3DB94E-BCBD-40B8-B075-B9BA6E451C96}"/>
                  </a:ext>
                </a:extLst>
              </p:cNvPr>
              <p:cNvSpPr txBox="1"/>
              <p:nvPr/>
            </p:nvSpPr>
            <p:spPr>
              <a:xfrm>
                <a:off x="5060436" y="3907534"/>
                <a:ext cx="2071128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UI 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제작 어려움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5B210C4-A658-41A1-953A-3216757EB271}"/>
                  </a:ext>
                </a:extLst>
              </p:cNvPr>
              <p:cNvSpPr txBox="1"/>
              <p:nvPr/>
            </p:nvSpPr>
            <p:spPr>
              <a:xfrm>
                <a:off x="5060436" y="4457258"/>
                <a:ext cx="2071128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JAVA 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언어 숙련도 부족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642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및 평가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어려웠던 점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en-US" altLang="ko-KR" sz="17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BackEnd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EE1776-395C-4B79-81D1-4082FB452A25}"/>
              </a:ext>
            </a:extLst>
          </p:cNvPr>
          <p:cNvGrpSpPr/>
          <p:nvPr/>
        </p:nvGrpSpPr>
        <p:grpSpPr>
          <a:xfrm>
            <a:off x="571872" y="2302939"/>
            <a:ext cx="11048256" cy="3160058"/>
            <a:chOff x="828021" y="2203825"/>
            <a:chExt cx="11048256" cy="316005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C2DE02A-0F72-4DFA-B558-544DFEF5918B}"/>
                </a:ext>
              </a:extLst>
            </p:cNvPr>
            <p:cNvGrpSpPr/>
            <p:nvPr/>
          </p:nvGrpSpPr>
          <p:grpSpPr>
            <a:xfrm>
              <a:off x="828021" y="2203825"/>
              <a:ext cx="2303930" cy="3160058"/>
              <a:chOff x="995082" y="2138083"/>
              <a:chExt cx="2572871" cy="3160058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ADAC6ED7-4290-4905-82A4-75C179B3288A}"/>
                  </a:ext>
                </a:extLst>
              </p:cNvPr>
              <p:cNvGrpSpPr/>
              <p:nvPr/>
            </p:nvGrpSpPr>
            <p:grpSpPr>
              <a:xfrm>
                <a:off x="995082" y="2138083"/>
                <a:ext cx="2572871" cy="3160058"/>
                <a:chOff x="995082" y="2138083"/>
                <a:chExt cx="2572871" cy="316005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F930099E-4BD7-4A10-ABDF-003DE6F20162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3160058"/>
                </a:xfrm>
                <a:prstGeom prst="roundRect">
                  <a:avLst>
                    <a:gd name="adj" fmla="val 621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F8BC9443-386D-4AE8-A561-2E2B93D515B3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986118"/>
                </a:xfrm>
                <a:prstGeom prst="round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30A86B17-2589-4888-952F-F860AE7214A9}"/>
                    </a:ext>
                  </a:extLst>
                </p:cNvPr>
                <p:cNvSpPr/>
                <p:nvPr/>
              </p:nvSpPr>
              <p:spPr>
                <a:xfrm>
                  <a:off x="995082" y="2433918"/>
                  <a:ext cx="2572871" cy="828399"/>
                </a:xfrm>
                <a:prstGeom prst="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3EB1F44-AAFA-4526-8481-F3086359DFCC}"/>
                    </a:ext>
                  </a:extLst>
                </p:cNvPr>
                <p:cNvSpPr txBox="1"/>
                <p:nvPr/>
              </p:nvSpPr>
              <p:spPr>
                <a:xfrm>
                  <a:off x="1272988" y="2554941"/>
                  <a:ext cx="199913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T map API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사용</a:t>
                  </a: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5CA81DD-3994-4227-9E57-750C2079EAEB}"/>
                  </a:ext>
                </a:extLst>
              </p:cNvPr>
              <p:cNvSpPr txBox="1"/>
              <p:nvPr/>
            </p:nvSpPr>
            <p:spPr>
              <a:xfrm>
                <a:off x="1125070" y="3685242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map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API 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요청 수의 제한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22EF67-D40D-4C0F-B06C-A8A3C22B7B2C}"/>
                  </a:ext>
                </a:extLst>
              </p:cNvPr>
              <p:cNvSpPr txBox="1"/>
              <p:nvPr/>
            </p:nvSpPr>
            <p:spPr>
              <a:xfrm>
                <a:off x="1125070" y="4101310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Web V2 API 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가이드 부실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9EA89E-8278-429E-BF87-0A8CB0BA6384}"/>
                  </a:ext>
                </a:extLst>
              </p:cNvPr>
              <p:cNvSpPr txBox="1"/>
              <p:nvPr/>
            </p:nvSpPr>
            <p:spPr>
              <a:xfrm>
                <a:off x="1125070" y="4517378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일부 기능의 부재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04B75E6-4CEA-42B0-A711-3DA9730095EA}"/>
                </a:ext>
              </a:extLst>
            </p:cNvPr>
            <p:cNvGrpSpPr/>
            <p:nvPr/>
          </p:nvGrpSpPr>
          <p:grpSpPr>
            <a:xfrm>
              <a:off x="3742796" y="2203825"/>
              <a:ext cx="2303930" cy="3160058"/>
              <a:chOff x="995082" y="2138083"/>
              <a:chExt cx="2572871" cy="3160058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FCBAC72F-36C5-4064-A0C9-D3963397AF72}"/>
                  </a:ext>
                </a:extLst>
              </p:cNvPr>
              <p:cNvGrpSpPr/>
              <p:nvPr/>
            </p:nvGrpSpPr>
            <p:grpSpPr>
              <a:xfrm>
                <a:off x="995082" y="2138083"/>
                <a:ext cx="2572871" cy="3160058"/>
                <a:chOff x="995082" y="2138083"/>
                <a:chExt cx="2572871" cy="316005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2EBBB5ED-71EE-40E1-B163-1CCC520D7896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3160058"/>
                </a:xfrm>
                <a:prstGeom prst="roundRect">
                  <a:avLst>
                    <a:gd name="adj" fmla="val 621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7CF45144-5F27-42E7-BD83-4004DCCC8876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986118"/>
                </a:xfrm>
                <a:prstGeom prst="round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197B97A8-D3DF-47B9-8F67-F4FF0E245E8F}"/>
                    </a:ext>
                  </a:extLst>
                </p:cNvPr>
                <p:cNvSpPr/>
                <p:nvPr/>
              </p:nvSpPr>
              <p:spPr>
                <a:xfrm>
                  <a:off x="995082" y="2433918"/>
                  <a:ext cx="2572871" cy="828399"/>
                </a:xfrm>
                <a:prstGeom prst="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661F08B-D6EA-444F-B69A-72E04AF5602C}"/>
                    </a:ext>
                  </a:extLst>
                </p:cNvPr>
                <p:cNvSpPr txBox="1"/>
                <p:nvPr/>
              </p:nvSpPr>
              <p:spPr>
                <a:xfrm>
                  <a:off x="1272988" y="2554941"/>
                  <a:ext cx="199913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자전거 경로탐색</a:t>
                  </a: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96EE2-6E7D-431F-80D1-6630947B1913}"/>
                  </a:ext>
                </a:extLst>
              </p:cNvPr>
              <p:cNvSpPr txBox="1"/>
              <p:nvPr/>
            </p:nvSpPr>
            <p:spPr>
              <a:xfrm>
                <a:off x="1125070" y="3685242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자전거 경로 </a:t>
                </a:r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API 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부재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C0E5471-F597-44B9-BC6F-4F7B3B937C9D}"/>
                  </a:ext>
                </a:extLst>
              </p:cNvPr>
              <p:cNvSpPr txBox="1"/>
              <p:nvPr/>
            </p:nvSpPr>
            <p:spPr>
              <a:xfrm>
                <a:off x="1125070" y="4101310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최적의 대여소 결정 어려움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8E4F007-29AA-4B41-BF73-6A24F0EE375E}"/>
                  </a:ext>
                </a:extLst>
              </p:cNvPr>
              <p:cNvSpPr txBox="1"/>
              <p:nvPr/>
            </p:nvSpPr>
            <p:spPr>
              <a:xfrm>
                <a:off x="1125070" y="4517378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소요시간 어림 사용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8686E88-64D6-4E9E-B419-095C518D4237}"/>
                </a:ext>
              </a:extLst>
            </p:cNvPr>
            <p:cNvGrpSpPr/>
            <p:nvPr/>
          </p:nvGrpSpPr>
          <p:grpSpPr>
            <a:xfrm>
              <a:off x="6657571" y="2203825"/>
              <a:ext cx="2303930" cy="3160058"/>
              <a:chOff x="995082" y="2138083"/>
              <a:chExt cx="2572871" cy="3160058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0458D7AB-56EE-44D1-992C-6398139B6C0A}"/>
                  </a:ext>
                </a:extLst>
              </p:cNvPr>
              <p:cNvGrpSpPr/>
              <p:nvPr/>
            </p:nvGrpSpPr>
            <p:grpSpPr>
              <a:xfrm>
                <a:off x="995082" y="2138083"/>
                <a:ext cx="2572871" cy="3160058"/>
                <a:chOff x="995082" y="2138083"/>
                <a:chExt cx="2572871" cy="316005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3C1F5130-99AC-49CA-A330-B1B961570F17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3160058"/>
                </a:xfrm>
                <a:prstGeom prst="roundRect">
                  <a:avLst>
                    <a:gd name="adj" fmla="val 621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사각형: 둥근 모서리 30">
                  <a:extLst>
                    <a:ext uri="{FF2B5EF4-FFF2-40B4-BE49-F238E27FC236}">
                      <a16:creationId xmlns:a16="http://schemas.microsoft.com/office/drawing/2014/main" id="{A5F7DFC1-5CF9-4325-A830-685EAC50A0E1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986118"/>
                </a:xfrm>
                <a:prstGeom prst="round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FE9710EA-0E40-45C8-B994-F13106DA3228}"/>
                    </a:ext>
                  </a:extLst>
                </p:cNvPr>
                <p:cNvSpPr/>
                <p:nvPr/>
              </p:nvSpPr>
              <p:spPr>
                <a:xfrm>
                  <a:off x="995082" y="2433918"/>
                  <a:ext cx="2572871" cy="828399"/>
                </a:xfrm>
                <a:prstGeom prst="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8D3D63B-87E0-40CF-AB23-8F20705B5729}"/>
                    </a:ext>
                  </a:extLst>
                </p:cNvPr>
                <p:cNvSpPr txBox="1"/>
                <p:nvPr/>
              </p:nvSpPr>
              <p:spPr>
                <a:xfrm>
                  <a:off x="1272988" y="2554941"/>
                  <a:ext cx="199913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버스 경로탐색</a:t>
                  </a: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3E71D5D-3164-46BF-A35C-825D76199056}"/>
                  </a:ext>
                </a:extLst>
              </p:cNvPr>
              <p:cNvSpPr txBox="1"/>
              <p:nvPr/>
            </p:nvSpPr>
            <p:spPr>
              <a:xfrm>
                <a:off x="1125070" y="3685242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버스 경로 </a:t>
                </a:r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API 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부재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9F3DCA-9994-4661-AE64-33E7501F8D8D}"/>
                  </a:ext>
                </a:extLst>
              </p:cNvPr>
              <p:cNvSpPr txBox="1"/>
              <p:nvPr/>
            </p:nvSpPr>
            <p:spPr>
              <a:xfrm>
                <a:off x="1125070" y="4101310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그래프 표현의 성능 저하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889E13-E39F-487B-BDD2-B99BB68B9A5A}"/>
                  </a:ext>
                </a:extLst>
              </p:cNvPr>
              <p:cNvSpPr txBox="1"/>
              <p:nvPr/>
            </p:nvSpPr>
            <p:spPr>
              <a:xfrm>
                <a:off x="1125070" y="4517378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ODSay</a:t>
                </a:r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API 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사용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D27B106-3534-4CAD-9C92-04E823F02581}"/>
                </a:ext>
              </a:extLst>
            </p:cNvPr>
            <p:cNvGrpSpPr/>
            <p:nvPr/>
          </p:nvGrpSpPr>
          <p:grpSpPr>
            <a:xfrm>
              <a:off x="9572347" y="2203825"/>
              <a:ext cx="2303930" cy="3160058"/>
              <a:chOff x="995082" y="2138083"/>
              <a:chExt cx="2572871" cy="3160058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7A8850CD-24C9-4CF9-8649-04FCC37D95A1}"/>
                  </a:ext>
                </a:extLst>
              </p:cNvPr>
              <p:cNvGrpSpPr/>
              <p:nvPr/>
            </p:nvGrpSpPr>
            <p:grpSpPr>
              <a:xfrm>
                <a:off x="995082" y="2138083"/>
                <a:ext cx="2572871" cy="3160058"/>
                <a:chOff x="995082" y="2138083"/>
                <a:chExt cx="2572871" cy="316005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0" name="사각형: 둥근 모서리 59">
                  <a:extLst>
                    <a:ext uri="{FF2B5EF4-FFF2-40B4-BE49-F238E27FC236}">
                      <a16:creationId xmlns:a16="http://schemas.microsoft.com/office/drawing/2014/main" id="{C28D8B10-EC39-4BBC-B70E-964955685D63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3160058"/>
                </a:xfrm>
                <a:prstGeom prst="roundRect">
                  <a:avLst>
                    <a:gd name="adj" fmla="val 621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E7A91A06-1E9A-4DFE-A3B3-5E4061BD4A2D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986118"/>
                </a:xfrm>
                <a:prstGeom prst="round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34D94E57-F5ED-4029-A48D-548C00E160A7}"/>
                    </a:ext>
                  </a:extLst>
                </p:cNvPr>
                <p:cNvSpPr/>
                <p:nvPr/>
              </p:nvSpPr>
              <p:spPr>
                <a:xfrm>
                  <a:off x="995082" y="2433918"/>
                  <a:ext cx="2572871" cy="828399"/>
                </a:xfrm>
                <a:prstGeom prst="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81E4FE7-0C63-4F79-B9DB-D6B07E216E21}"/>
                    </a:ext>
                  </a:extLst>
                </p:cNvPr>
                <p:cNvSpPr txBox="1"/>
                <p:nvPr/>
              </p:nvSpPr>
              <p:spPr>
                <a:xfrm>
                  <a:off x="1076361" y="2431830"/>
                  <a:ext cx="241031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API Gateway</a:t>
                  </a:r>
                </a:p>
                <a:p>
                  <a:pPr algn="ctr"/>
                  <a:r>
                    <a:rPr lang="en-US" altLang="ko-KR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Authentication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서버</a:t>
                  </a:r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6E9C1B1-A479-4BEC-93D7-B3A5D9D49F7B}"/>
                  </a:ext>
                </a:extLst>
              </p:cNvPr>
              <p:cNvSpPr txBox="1"/>
              <p:nvPr/>
            </p:nvSpPr>
            <p:spPr>
              <a:xfrm>
                <a:off x="1125070" y="3784356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Access token 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난이도 높음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78B6499-00D2-47B1-8938-1EBAE78FD562}"/>
                  </a:ext>
                </a:extLst>
              </p:cNvPr>
              <p:cNvSpPr txBox="1"/>
              <p:nvPr/>
            </p:nvSpPr>
            <p:spPr>
              <a:xfrm>
                <a:off x="1125070" y="4334080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Refresh token 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난이도 높음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80825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및 평가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어려웠던 점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-AR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1496BB-9D50-4EB0-8BD2-2247E8D4DC07}"/>
              </a:ext>
            </a:extLst>
          </p:cNvPr>
          <p:cNvGrpSpPr/>
          <p:nvPr/>
        </p:nvGrpSpPr>
        <p:grpSpPr>
          <a:xfrm>
            <a:off x="1626996" y="2286504"/>
            <a:ext cx="8938009" cy="3192928"/>
            <a:chOff x="1716546" y="2203825"/>
            <a:chExt cx="8938009" cy="319292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C2DE02A-0F72-4DFA-B558-544DFEF5918B}"/>
                </a:ext>
              </a:extLst>
            </p:cNvPr>
            <p:cNvGrpSpPr/>
            <p:nvPr/>
          </p:nvGrpSpPr>
          <p:grpSpPr>
            <a:xfrm>
              <a:off x="1716546" y="2236695"/>
              <a:ext cx="2303930" cy="3160058"/>
              <a:chOff x="995082" y="2138083"/>
              <a:chExt cx="2572871" cy="3160058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ADAC6ED7-4290-4905-82A4-75C179B3288A}"/>
                  </a:ext>
                </a:extLst>
              </p:cNvPr>
              <p:cNvGrpSpPr/>
              <p:nvPr/>
            </p:nvGrpSpPr>
            <p:grpSpPr>
              <a:xfrm>
                <a:off x="995082" y="2138083"/>
                <a:ext cx="2572871" cy="3160058"/>
                <a:chOff x="995082" y="2138083"/>
                <a:chExt cx="2572871" cy="316005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F930099E-4BD7-4A10-ABDF-003DE6F20162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3160058"/>
                </a:xfrm>
                <a:prstGeom prst="roundRect">
                  <a:avLst>
                    <a:gd name="adj" fmla="val 621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F8BC9443-386D-4AE8-A561-2E2B93D515B3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986118"/>
                </a:xfrm>
                <a:prstGeom prst="round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30A86B17-2589-4888-952F-F860AE7214A9}"/>
                    </a:ext>
                  </a:extLst>
                </p:cNvPr>
                <p:cNvSpPr/>
                <p:nvPr/>
              </p:nvSpPr>
              <p:spPr>
                <a:xfrm>
                  <a:off x="995082" y="2433918"/>
                  <a:ext cx="2572871" cy="828399"/>
                </a:xfrm>
                <a:prstGeom prst="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3EB1F44-AAFA-4526-8481-F3086359DFCC}"/>
                    </a:ext>
                  </a:extLst>
                </p:cNvPr>
                <p:cNvSpPr txBox="1"/>
                <p:nvPr/>
              </p:nvSpPr>
              <p:spPr>
                <a:xfrm>
                  <a:off x="1272988" y="2554941"/>
                  <a:ext cx="199913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Quaternion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이해</a:t>
                  </a: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5CA81DD-3994-4227-9E57-750C2079EAEB}"/>
                  </a:ext>
                </a:extLst>
              </p:cNvPr>
              <p:cNvSpPr txBox="1"/>
              <p:nvPr/>
            </p:nvSpPr>
            <p:spPr>
              <a:xfrm>
                <a:off x="1125070" y="3685242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Quaternion 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개념 이해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22EF67-D40D-4C0F-B06C-A8A3C22B7B2C}"/>
                  </a:ext>
                </a:extLst>
              </p:cNvPr>
              <p:cNvSpPr txBox="1"/>
              <p:nvPr/>
            </p:nvSpPr>
            <p:spPr>
              <a:xfrm>
                <a:off x="1125070" y="4101310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Euler Angles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와의 변경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9EA89E-8278-429E-BF87-0A8CB0BA6384}"/>
                  </a:ext>
                </a:extLst>
              </p:cNvPr>
              <p:cNvSpPr txBox="1"/>
              <p:nvPr/>
            </p:nvSpPr>
            <p:spPr>
              <a:xfrm>
                <a:off x="1125070" y="4517378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Quaternion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적용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04B75E6-4CEA-42B0-A711-3DA9730095EA}"/>
                </a:ext>
              </a:extLst>
            </p:cNvPr>
            <p:cNvGrpSpPr/>
            <p:nvPr/>
          </p:nvGrpSpPr>
          <p:grpSpPr>
            <a:xfrm>
              <a:off x="8350625" y="2203825"/>
              <a:ext cx="2303930" cy="3160058"/>
              <a:chOff x="995082" y="2138083"/>
              <a:chExt cx="2572871" cy="3160058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FCBAC72F-36C5-4064-A0C9-D3963397AF72}"/>
                  </a:ext>
                </a:extLst>
              </p:cNvPr>
              <p:cNvGrpSpPr/>
              <p:nvPr/>
            </p:nvGrpSpPr>
            <p:grpSpPr>
              <a:xfrm>
                <a:off x="995082" y="2138083"/>
                <a:ext cx="2572871" cy="3160058"/>
                <a:chOff x="995082" y="2138083"/>
                <a:chExt cx="2572871" cy="316005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2EBBB5ED-71EE-40E1-B163-1CCC520D7896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3160058"/>
                </a:xfrm>
                <a:prstGeom prst="roundRect">
                  <a:avLst>
                    <a:gd name="adj" fmla="val 621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7CF45144-5F27-42E7-BD83-4004DCCC8876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986118"/>
                </a:xfrm>
                <a:prstGeom prst="round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197B97A8-D3DF-47B9-8F67-F4FF0E245E8F}"/>
                    </a:ext>
                  </a:extLst>
                </p:cNvPr>
                <p:cNvSpPr/>
                <p:nvPr/>
              </p:nvSpPr>
              <p:spPr>
                <a:xfrm>
                  <a:off x="995082" y="2433918"/>
                  <a:ext cx="2572871" cy="828399"/>
                </a:xfrm>
                <a:prstGeom prst="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661F08B-D6EA-444F-B69A-72E04AF5602C}"/>
                    </a:ext>
                  </a:extLst>
                </p:cNvPr>
                <p:cNvSpPr txBox="1"/>
                <p:nvPr/>
              </p:nvSpPr>
              <p:spPr>
                <a:xfrm>
                  <a:off x="1272988" y="2554941"/>
                  <a:ext cx="199913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손전등 기능 적용</a:t>
                  </a: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96EE2-6E7D-431F-80D1-6630947B1913}"/>
                  </a:ext>
                </a:extLst>
              </p:cNvPr>
              <p:cNvSpPr txBox="1"/>
              <p:nvPr/>
            </p:nvSpPr>
            <p:spPr>
              <a:xfrm>
                <a:off x="1125070" y="3685242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Camera2 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객체 구현 불가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C0E5471-F597-44B9-BC6F-4F7B3B937C9D}"/>
                  </a:ext>
                </a:extLst>
              </p:cNvPr>
              <p:cNvSpPr txBox="1"/>
              <p:nvPr/>
            </p:nvSpPr>
            <p:spPr>
              <a:xfrm>
                <a:off x="1125070" y="4101310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Torch 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클래스 사용 불가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8E4F007-29AA-4B41-BF73-6A24F0EE375E}"/>
                  </a:ext>
                </a:extLst>
              </p:cNvPr>
              <p:cNvSpPr txBox="1"/>
              <p:nvPr/>
            </p:nvSpPr>
            <p:spPr>
              <a:xfrm>
                <a:off x="1125070" y="4517378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ARCore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에서 지원하지 않음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8686E88-64D6-4E9E-B419-095C518D4237}"/>
                </a:ext>
              </a:extLst>
            </p:cNvPr>
            <p:cNvGrpSpPr/>
            <p:nvPr/>
          </p:nvGrpSpPr>
          <p:grpSpPr>
            <a:xfrm>
              <a:off x="5033586" y="2236695"/>
              <a:ext cx="2303930" cy="3160058"/>
              <a:chOff x="995082" y="2138083"/>
              <a:chExt cx="2572871" cy="3160058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0458D7AB-56EE-44D1-992C-6398139B6C0A}"/>
                  </a:ext>
                </a:extLst>
              </p:cNvPr>
              <p:cNvGrpSpPr/>
              <p:nvPr/>
            </p:nvGrpSpPr>
            <p:grpSpPr>
              <a:xfrm>
                <a:off x="995082" y="2138083"/>
                <a:ext cx="2572871" cy="3160058"/>
                <a:chOff x="995082" y="2138083"/>
                <a:chExt cx="2572871" cy="316005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3C1F5130-99AC-49CA-A330-B1B961570F17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3160058"/>
                </a:xfrm>
                <a:prstGeom prst="roundRect">
                  <a:avLst>
                    <a:gd name="adj" fmla="val 621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사각형: 둥근 모서리 30">
                  <a:extLst>
                    <a:ext uri="{FF2B5EF4-FFF2-40B4-BE49-F238E27FC236}">
                      <a16:creationId xmlns:a16="http://schemas.microsoft.com/office/drawing/2014/main" id="{A5F7DFC1-5CF9-4325-A830-685EAC50A0E1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986118"/>
                </a:xfrm>
                <a:prstGeom prst="round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FE9710EA-0E40-45C8-B994-F13106DA3228}"/>
                    </a:ext>
                  </a:extLst>
                </p:cNvPr>
                <p:cNvSpPr/>
                <p:nvPr/>
              </p:nvSpPr>
              <p:spPr>
                <a:xfrm>
                  <a:off x="995082" y="2433918"/>
                  <a:ext cx="2572871" cy="828399"/>
                </a:xfrm>
                <a:prstGeom prst="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8D3D63B-87E0-40CF-AB23-8F20705B5729}"/>
                    </a:ext>
                  </a:extLst>
                </p:cNvPr>
                <p:cNvSpPr txBox="1"/>
                <p:nvPr/>
              </p:nvSpPr>
              <p:spPr>
                <a:xfrm>
                  <a:off x="1272988" y="2554941"/>
                  <a:ext cx="199913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방위각 계산</a:t>
                  </a: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3E71D5D-3164-46BF-A35C-825D76199056}"/>
                  </a:ext>
                </a:extLst>
              </p:cNvPr>
              <p:cNvSpPr txBox="1"/>
              <p:nvPr/>
            </p:nvSpPr>
            <p:spPr>
              <a:xfrm>
                <a:off x="1125070" y="3685242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현재</a:t>
                </a:r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목표 위치 방위각 계산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9F3DCA-9994-4661-AE64-33E7501F8D8D}"/>
                  </a:ext>
                </a:extLst>
              </p:cNvPr>
              <p:cNvSpPr txBox="1"/>
              <p:nvPr/>
            </p:nvSpPr>
            <p:spPr>
              <a:xfrm>
                <a:off x="1125070" y="4101310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가속도 센서의 오차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889E13-E39F-487B-BDD2-B99BB68B9A5A}"/>
                  </a:ext>
                </a:extLst>
              </p:cNvPr>
              <p:cNvSpPr txBox="1"/>
              <p:nvPr/>
            </p:nvSpPr>
            <p:spPr>
              <a:xfrm>
                <a:off x="1094320" y="4517378"/>
                <a:ext cx="244288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가속도 센서 값 보정으로 해결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13369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향후 과제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차후 구현할 내용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9A8DD62-35F8-4181-A047-F8BEC5E6B950}"/>
              </a:ext>
            </a:extLst>
          </p:cNvPr>
          <p:cNvGrpSpPr/>
          <p:nvPr/>
        </p:nvGrpSpPr>
        <p:grpSpPr>
          <a:xfrm>
            <a:off x="3137647" y="1580032"/>
            <a:ext cx="5916706" cy="4544299"/>
            <a:chOff x="2761130" y="1474678"/>
            <a:chExt cx="5916706" cy="4544299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8425BED-B38B-412C-85A3-878AA5AB81AA}"/>
                </a:ext>
              </a:extLst>
            </p:cNvPr>
            <p:cNvSpPr/>
            <p:nvPr/>
          </p:nvSpPr>
          <p:spPr>
            <a:xfrm>
              <a:off x="2761130" y="1474678"/>
              <a:ext cx="5916706" cy="690283"/>
            </a:xfrm>
            <a:prstGeom prst="roundRect">
              <a:avLst>
                <a:gd name="adj" fmla="val 1406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버스와 지하철 막차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첫차 알림</a:t>
              </a: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01F7CFB8-0357-43C7-9565-F56C6359600F}"/>
                </a:ext>
              </a:extLst>
            </p:cNvPr>
            <p:cNvSpPr/>
            <p:nvPr/>
          </p:nvSpPr>
          <p:spPr>
            <a:xfrm>
              <a:off x="2761130" y="2438182"/>
              <a:ext cx="5916706" cy="690283"/>
            </a:xfrm>
            <a:prstGeom prst="roundRect">
              <a:avLst>
                <a:gd name="adj" fmla="val 1406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AR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도보 안내 화면에서 지도 표시</a:t>
              </a: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F43EE930-61D9-455E-BABB-4904C7500BFD}"/>
                </a:ext>
              </a:extLst>
            </p:cNvPr>
            <p:cNvSpPr/>
            <p:nvPr/>
          </p:nvSpPr>
          <p:spPr>
            <a:xfrm>
              <a:off x="2761130" y="3401686"/>
              <a:ext cx="5916706" cy="690283"/>
            </a:xfrm>
            <a:prstGeom prst="roundRect">
              <a:avLst>
                <a:gd name="adj" fmla="val 1406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외부 독립적인 버스 경로 탐색 알고리즘 작성</a:t>
              </a: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749920DC-8725-4F69-990D-76826CD9A725}"/>
                </a:ext>
              </a:extLst>
            </p:cNvPr>
            <p:cNvSpPr/>
            <p:nvPr/>
          </p:nvSpPr>
          <p:spPr>
            <a:xfrm>
              <a:off x="2761130" y="4365190"/>
              <a:ext cx="5916706" cy="690283"/>
            </a:xfrm>
            <a:prstGeom prst="roundRect">
              <a:avLst>
                <a:gd name="adj" fmla="val 1406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HTTP/2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통신</a:t>
              </a: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3E683663-2973-480B-8A0C-4698C4DC1165}"/>
                </a:ext>
              </a:extLst>
            </p:cNvPr>
            <p:cNvSpPr/>
            <p:nvPr/>
          </p:nvSpPr>
          <p:spPr>
            <a:xfrm>
              <a:off x="2761130" y="5328694"/>
              <a:ext cx="5916706" cy="690283"/>
            </a:xfrm>
            <a:prstGeom prst="roundRect">
              <a:avLst>
                <a:gd name="adj" fmla="val 1406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더 자세한 위치 공유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33676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5126434-8EB6-46C2-A23A-EF6062663011}"/>
              </a:ext>
            </a:extLst>
          </p:cNvPr>
          <p:cNvSpPr txBox="1"/>
          <p:nvPr/>
        </p:nvSpPr>
        <p:spPr>
          <a:xfrm>
            <a:off x="4080064" y="2921169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75087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개요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배경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D999DA0-965A-4C7B-B5DE-B7D69F0B45B7}"/>
              </a:ext>
            </a:extLst>
          </p:cNvPr>
          <p:cNvSpPr/>
          <p:nvPr/>
        </p:nvSpPr>
        <p:spPr>
          <a:xfrm>
            <a:off x="1651591" y="6122072"/>
            <a:ext cx="88888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inggrae" panose="02030503000000000000" pitchFamily="18" charset="-127"/>
                <a:ea typeface="Binggrae" panose="02030503000000000000" pitchFamily="18" charset="-127"/>
              </a:rPr>
              <a:t>출처</a:t>
            </a:r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inggrae" panose="02030503000000000000" pitchFamily="18" charset="-127"/>
                <a:ea typeface="Binggrae" panose="02030503000000000000" pitchFamily="18" charset="-127"/>
              </a:rPr>
              <a:t>: </a:t>
            </a:r>
            <a:r>
              <a:rPr lang="ko-KR" alt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inggrae" panose="02030503000000000000" pitchFamily="18" charset="-127"/>
                <a:ea typeface="Binggrae" panose="02030503000000000000" pitchFamily="18" charset="-127"/>
              </a:rPr>
              <a:t>서울연구원</a:t>
            </a:r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inggrae" panose="02030503000000000000" pitchFamily="18" charset="-127"/>
                <a:ea typeface="Binggrae" panose="02030503000000000000" pitchFamily="18" charset="-127"/>
              </a:rPr>
              <a:t>, </a:t>
            </a:r>
            <a:r>
              <a:rPr lang="ko-KR" alt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inggrae" panose="02030503000000000000" pitchFamily="18" charset="-127"/>
                <a:ea typeface="Binggrae" panose="02030503000000000000" pitchFamily="18" charset="-127"/>
              </a:rPr>
              <a:t>서울시설공단 제공자료</a:t>
            </a:r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inggrae" panose="02030503000000000000" pitchFamily="18" charset="-127"/>
                <a:ea typeface="Binggrae" panose="02030503000000000000" pitchFamily="18" charset="-127"/>
              </a:rPr>
              <a:t>, 2018.09.03., </a:t>
            </a:r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inggrae" panose="02030503000000000000" pitchFamily="18" charset="-127"/>
                <a:ea typeface="Binggrae" panose="02030503000000000000" pitchFamily="18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https://www.si.re.kr/node/60109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  <a:latin typeface="Binggrae" panose="02030503000000000000" pitchFamily="18" charset="-127"/>
              <a:ea typeface="Binggrae" panose="02030503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E2AD1B-2868-4ACC-9265-12CF48C6BCD8}"/>
              </a:ext>
            </a:extLst>
          </p:cNvPr>
          <p:cNvSpPr txBox="1"/>
          <p:nvPr/>
        </p:nvSpPr>
        <p:spPr>
          <a:xfrm>
            <a:off x="7368990" y="1981648"/>
            <a:ext cx="322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따릉이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이용 건수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3543B9B-3306-4721-9F67-C7173E051799}"/>
              </a:ext>
            </a:extLst>
          </p:cNvPr>
          <p:cNvCxnSpPr/>
          <p:nvPr/>
        </p:nvCxnSpPr>
        <p:spPr>
          <a:xfrm flipV="1">
            <a:off x="7431741" y="4482356"/>
            <a:ext cx="1550896" cy="536327"/>
          </a:xfrm>
          <a:prstGeom prst="line">
            <a:avLst/>
          </a:prstGeom>
          <a:ln w="57150">
            <a:solidFill>
              <a:srgbClr val="8CA6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4E12122-116C-4D49-82B8-3A6EFE2331C6}"/>
              </a:ext>
            </a:extLst>
          </p:cNvPr>
          <p:cNvCxnSpPr>
            <a:cxnSpLocks/>
          </p:cNvCxnSpPr>
          <p:nvPr/>
        </p:nvCxnSpPr>
        <p:spPr>
          <a:xfrm flipV="1">
            <a:off x="8964709" y="2895603"/>
            <a:ext cx="1483210" cy="1594941"/>
          </a:xfrm>
          <a:prstGeom prst="line">
            <a:avLst/>
          </a:prstGeom>
          <a:ln w="57150">
            <a:solidFill>
              <a:srgbClr val="8CA6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5DDAF423-40A5-4D55-8A10-80CE16570589}"/>
              </a:ext>
            </a:extLst>
          </p:cNvPr>
          <p:cNvSpPr/>
          <p:nvPr/>
        </p:nvSpPr>
        <p:spPr>
          <a:xfrm>
            <a:off x="8888760" y="4381412"/>
            <a:ext cx="187754" cy="1877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C65EA98-45A4-45E1-ABFA-6A74300929C1}"/>
              </a:ext>
            </a:extLst>
          </p:cNvPr>
          <p:cNvSpPr/>
          <p:nvPr/>
        </p:nvSpPr>
        <p:spPr>
          <a:xfrm>
            <a:off x="7355097" y="4913943"/>
            <a:ext cx="187754" cy="1877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0FF3489-F84E-4FE6-A5C6-056276B5E21B}"/>
              </a:ext>
            </a:extLst>
          </p:cNvPr>
          <p:cNvSpPr/>
          <p:nvPr/>
        </p:nvSpPr>
        <p:spPr>
          <a:xfrm>
            <a:off x="10354042" y="2812084"/>
            <a:ext cx="187754" cy="1877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rgbClr val="8CA6F8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FB11A7-4E52-4291-9A44-7A6AB7F94AC8}"/>
              </a:ext>
            </a:extLst>
          </p:cNvPr>
          <p:cNvSpPr txBox="1"/>
          <p:nvPr/>
        </p:nvSpPr>
        <p:spPr>
          <a:xfrm>
            <a:off x="9992835" y="2435249"/>
            <a:ext cx="910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503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건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ECFFB3-D9CC-45AE-BFC6-7C71CA8BDD65}"/>
              </a:ext>
            </a:extLst>
          </p:cNvPr>
          <p:cNvSpPr txBox="1"/>
          <p:nvPr/>
        </p:nvSpPr>
        <p:spPr>
          <a:xfrm>
            <a:off x="8592422" y="4625398"/>
            <a:ext cx="910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161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7684B8-3964-4A52-8F7D-D18E0E70C713}"/>
              </a:ext>
            </a:extLst>
          </p:cNvPr>
          <p:cNvSpPr txBox="1"/>
          <p:nvPr/>
        </p:nvSpPr>
        <p:spPr>
          <a:xfrm>
            <a:off x="6993890" y="4544261"/>
            <a:ext cx="910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건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8199B8-E1B1-4E4C-A6FE-7663A5081D7D}"/>
              </a:ext>
            </a:extLst>
          </p:cNvPr>
          <p:cNvSpPr txBox="1"/>
          <p:nvPr/>
        </p:nvSpPr>
        <p:spPr>
          <a:xfrm>
            <a:off x="6872867" y="5163602"/>
            <a:ext cx="1152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2015(9~12)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F4D4DA-9611-45F9-82E4-65460058B7D4}"/>
              </a:ext>
            </a:extLst>
          </p:cNvPr>
          <p:cNvSpPr txBox="1"/>
          <p:nvPr/>
        </p:nvSpPr>
        <p:spPr>
          <a:xfrm>
            <a:off x="8667859" y="5155620"/>
            <a:ext cx="717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2016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2B04DC3-EFF8-4AAE-8FFE-7B3D27E63381}"/>
              </a:ext>
            </a:extLst>
          </p:cNvPr>
          <p:cNvSpPr txBox="1"/>
          <p:nvPr/>
        </p:nvSpPr>
        <p:spPr>
          <a:xfrm>
            <a:off x="10185415" y="5111616"/>
            <a:ext cx="717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말풍선: 모서리가 둥근 사각형 55">
            <a:extLst>
              <a:ext uri="{FF2B5EF4-FFF2-40B4-BE49-F238E27FC236}">
                <a16:creationId xmlns:a16="http://schemas.microsoft.com/office/drawing/2014/main" id="{DFF78461-5950-4542-A3E7-12CC3A32A0BD}"/>
              </a:ext>
            </a:extLst>
          </p:cNvPr>
          <p:cNvSpPr/>
          <p:nvPr/>
        </p:nvSpPr>
        <p:spPr>
          <a:xfrm>
            <a:off x="10258109" y="3430475"/>
            <a:ext cx="1404973" cy="566641"/>
          </a:xfrm>
          <a:prstGeom prst="wedgeRoundRectCallout">
            <a:avLst>
              <a:gd name="adj1" fmla="val -25061"/>
              <a:gd name="adj2" fmla="val -84633"/>
              <a:gd name="adj3" fmla="val 16667"/>
            </a:avLst>
          </a:prstGeom>
          <a:solidFill>
            <a:srgbClr val="8CA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일평균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천 건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847959B-1DD7-47F2-B994-F6FEBA1D9A80}"/>
              </a:ext>
            </a:extLst>
          </p:cNvPr>
          <p:cNvSpPr txBox="1"/>
          <p:nvPr/>
        </p:nvSpPr>
        <p:spPr>
          <a:xfrm>
            <a:off x="4205966" y="2796524"/>
            <a:ext cx="22993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8CA6F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새벽</a:t>
            </a:r>
            <a:r>
              <a:rPr lang="en-US" altLang="ko-KR" sz="1500" dirty="0">
                <a:solidFill>
                  <a:srgbClr val="8CA6F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(0</a:t>
            </a:r>
            <a:r>
              <a:rPr lang="ko-KR" altLang="en-US" sz="1500" dirty="0">
                <a:solidFill>
                  <a:srgbClr val="8CA6F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 </a:t>
            </a:r>
            <a:r>
              <a:rPr lang="en-US" altLang="ko-KR" sz="1500" dirty="0">
                <a:solidFill>
                  <a:srgbClr val="8CA6F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 6</a:t>
            </a:r>
            <a:r>
              <a:rPr lang="ko-KR" altLang="en-US" sz="1500" dirty="0">
                <a:solidFill>
                  <a:srgbClr val="8CA6F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</a:t>
            </a:r>
            <a:r>
              <a:rPr lang="en-US" altLang="ko-KR" sz="1500" dirty="0">
                <a:solidFill>
                  <a:srgbClr val="8CA6F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500" dirty="0">
              <a:solidFill>
                <a:srgbClr val="8CA6F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A7FFE8A-4392-4B9C-B619-2E2E669B7739}"/>
              </a:ext>
            </a:extLst>
          </p:cNvPr>
          <p:cNvSpPr txBox="1"/>
          <p:nvPr/>
        </p:nvSpPr>
        <p:spPr>
          <a:xfrm>
            <a:off x="1651591" y="1981648"/>
            <a:ext cx="322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따릉이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시간별 이용 비율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2DE3F1C-B718-44C9-A478-6B7693A0AA65}"/>
              </a:ext>
            </a:extLst>
          </p:cNvPr>
          <p:cNvSpPr txBox="1"/>
          <p:nvPr/>
        </p:nvSpPr>
        <p:spPr>
          <a:xfrm>
            <a:off x="4205966" y="3502471"/>
            <a:ext cx="22993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낮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(6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 18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D4F7353-5363-4D1F-86A4-7A30291929FC}"/>
              </a:ext>
            </a:extLst>
          </p:cNvPr>
          <p:cNvSpPr txBox="1"/>
          <p:nvPr/>
        </p:nvSpPr>
        <p:spPr>
          <a:xfrm>
            <a:off x="4205966" y="4208418"/>
            <a:ext cx="22993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(18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 24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5012E06-635E-4360-B545-2F7B120599F1}"/>
              </a:ext>
            </a:extLst>
          </p:cNvPr>
          <p:cNvGrpSpPr/>
          <p:nvPr/>
        </p:nvGrpSpPr>
        <p:grpSpPr>
          <a:xfrm>
            <a:off x="1175351" y="2761475"/>
            <a:ext cx="1999129" cy="464982"/>
            <a:chOff x="1175351" y="2671825"/>
            <a:chExt cx="1999129" cy="46498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568C226-B19C-4D05-B8C7-6ABB0AB41651}"/>
                </a:ext>
              </a:extLst>
            </p:cNvPr>
            <p:cNvSpPr/>
            <p:nvPr/>
          </p:nvSpPr>
          <p:spPr>
            <a:xfrm>
              <a:off x="1175351" y="2723092"/>
              <a:ext cx="1272990" cy="18709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4F0E3B7-6E7E-4F4E-BCFD-C8AAE55508B0}"/>
                </a:ext>
              </a:extLst>
            </p:cNvPr>
            <p:cNvSpPr/>
            <p:nvPr/>
          </p:nvSpPr>
          <p:spPr>
            <a:xfrm>
              <a:off x="1175351" y="2910188"/>
              <a:ext cx="1045808" cy="187895"/>
            </a:xfrm>
            <a:prstGeom prst="rect">
              <a:avLst/>
            </a:prstGeom>
            <a:solidFill>
              <a:srgbClr val="8CA6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6EAD10B-9422-49DC-8A38-541CF7CB69FC}"/>
                </a:ext>
              </a:extLst>
            </p:cNvPr>
            <p:cNvSpPr txBox="1"/>
            <p:nvPr/>
          </p:nvSpPr>
          <p:spPr>
            <a:xfrm>
              <a:off x="2424266" y="2671825"/>
              <a:ext cx="7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8.1%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B887ED7-2D26-41EA-960D-C1E179B16815}"/>
                </a:ext>
              </a:extLst>
            </p:cNvPr>
            <p:cNvSpPr txBox="1"/>
            <p:nvPr/>
          </p:nvSpPr>
          <p:spPr>
            <a:xfrm>
              <a:off x="2221159" y="2859808"/>
              <a:ext cx="7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10%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121BA88C-49BE-40AF-B7B3-0C9BB8CF894E}"/>
              </a:ext>
            </a:extLst>
          </p:cNvPr>
          <p:cNvSpPr txBox="1"/>
          <p:nvPr/>
        </p:nvSpPr>
        <p:spPr>
          <a:xfrm>
            <a:off x="3075132" y="3477408"/>
            <a:ext cx="750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34%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4297C82-8E54-4520-B843-5E9470D21F55}"/>
              </a:ext>
            </a:extLst>
          </p:cNvPr>
          <p:cNvGrpSpPr/>
          <p:nvPr/>
        </p:nvGrpSpPr>
        <p:grpSpPr>
          <a:xfrm>
            <a:off x="1175351" y="3499086"/>
            <a:ext cx="2382136" cy="422460"/>
            <a:chOff x="1175351" y="3441038"/>
            <a:chExt cx="2382136" cy="42246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550D9D0-8469-416E-A102-2E7EB04E4BD5}"/>
                </a:ext>
              </a:extLst>
            </p:cNvPr>
            <p:cNvSpPr/>
            <p:nvPr/>
          </p:nvSpPr>
          <p:spPr>
            <a:xfrm>
              <a:off x="1175351" y="3441038"/>
              <a:ext cx="1888968" cy="18709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7493FEB-F6BC-4E39-9045-A66FAA921DC4}"/>
                </a:ext>
              </a:extLst>
            </p:cNvPr>
            <p:cNvSpPr/>
            <p:nvPr/>
          </p:nvSpPr>
          <p:spPr>
            <a:xfrm>
              <a:off x="1175351" y="3628134"/>
              <a:ext cx="1626172" cy="1870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853C5B8-7489-428C-B45A-FF023F683A2D}"/>
                </a:ext>
              </a:extLst>
            </p:cNvPr>
            <p:cNvSpPr txBox="1"/>
            <p:nvPr/>
          </p:nvSpPr>
          <p:spPr>
            <a:xfrm>
              <a:off x="2807273" y="3586499"/>
              <a:ext cx="7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29.4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1C39214C-37BC-4D0A-A5D5-235A5448E345}"/>
              </a:ext>
            </a:extLst>
          </p:cNvPr>
          <p:cNvSpPr txBox="1"/>
          <p:nvPr/>
        </p:nvSpPr>
        <p:spPr>
          <a:xfrm>
            <a:off x="3476937" y="4138769"/>
            <a:ext cx="750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42.8%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18FF241-9F36-478B-BA79-A60D4762D07A}"/>
              </a:ext>
            </a:extLst>
          </p:cNvPr>
          <p:cNvGrpSpPr/>
          <p:nvPr/>
        </p:nvGrpSpPr>
        <p:grpSpPr>
          <a:xfrm>
            <a:off x="1175350" y="4194175"/>
            <a:ext cx="2740903" cy="423371"/>
            <a:chOff x="1175350" y="4104525"/>
            <a:chExt cx="2740903" cy="423371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A6383D10-2F2B-42BD-A208-F1913ED2244A}"/>
                </a:ext>
              </a:extLst>
            </p:cNvPr>
            <p:cNvSpPr/>
            <p:nvPr/>
          </p:nvSpPr>
          <p:spPr>
            <a:xfrm>
              <a:off x="1175350" y="4104525"/>
              <a:ext cx="2299311" cy="18709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A6EE2A0-FDF5-4939-BA77-95595F3E1ED6}"/>
                </a:ext>
              </a:extLst>
            </p:cNvPr>
            <p:cNvSpPr/>
            <p:nvPr/>
          </p:nvSpPr>
          <p:spPr>
            <a:xfrm>
              <a:off x="1175350" y="4291621"/>
              <a:ext cx="1999129" cy="2079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8582723-6673-48BD-A9AA-DF4B6074988D}"/>
                </a:ext>
              </a:extLst>
            </p:cNvPr>
            <p:cNvSpPr txBox="1"/>
            <p:nvPr/>
          </p:nvSpPr>
          <p:spPr>
            <a:xfrm>
              <a:off x="3166039" y="4250897"/>
              <a:ext cx="7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37.8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617AA79C-3857-4A6B-974A-E2553E0CF30A}"/>
              </a:ext>
            </a:extLst>
          </p:cNvPr>
          <p:cNvGrpSpPr/>
          <p:nvPr/>
        </p:nvGrpSpPr>
        <p:grpSpPr>
          <a:xfrm>
            <a:off x="2267752" y="5008576"/>
            <a:ext cx="2201786" cy="319969"/>
            <a:chOff x="1175349" y="5081576"/>
            <a:chExt cx="2201786" cy="319969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7DA7863-7472-4DFB-8127-582AC75AFC27}"/>
                </a:ext>
              </a:extLst>
            </p:cNvPr>
            <p:cNvSpPr/>
            <p:nvPr/>
          </p:nvSpPr>
          <p:spPr>
            <a:xfrm>
              <a:off x="1175349" y="5087798"/>
              <a:ext cx="286873" cy="30777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9C1030A-C715-4DC2-8C34-D9862052B34B}"/>
                </a:ext>
              </a:extLst>
            </p:cNvPr>
            <p:cNvSpPr txBox="1"/>
            <p:nvPr/>
          </p:nvSpPr>
          <p:spPr>
            <a:xfrm>
              <a:off x="1472025" y="5093768"/>
              <a:ext cx="5504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평일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C69E02C-6871-44FE-AA3A-27C1B1CAD738}"/>
                </a:ext>
              </a:extLst>
            </p:cNvPr>
            <p:cNvSpPr/>
            <p:nvPr/>
          </p:nvSpPr>
          <p:spPr>
            <a:xfrm>
              <a:off x="2530054" y="5081828"/>
              <a:ext cx="286873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D595B4-E1E5-40A9-9202-852708E5A9BF}"/>
                </a:ext>
              </a:extLst>
            </p:cNvPr>
            <p:cNvSpPr txBox="1"/>
            <p:nvPr/>
          </p:nvSpPr>
          <p:spPr>
            <a:xfrm>
              <a:off x="2826730" y="5087798"/>
              <a:ext cx="5504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주말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8D9741F1-2A54-4212-AE9E-1E4E7257DEB4}"/>
                </a:ext>
              </a:extLst>
            </p:cNvPr>
            <p:cNvSpPr/>
            <p:nvPr/>
          </p:nvSpPr>
          <p:spPr>
            <a:xfrm>
              <a:off x="1321654" y="5087672"/>
              <a:ext cx="143436" cy="3077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E1CB1C7-BBB2-4125-A8DD-2FBB44FF36F1}"/>
                </a:ext>
              </a:extLst>
            </p:cNvPr>
            <p:cNvSpPr/>
            <p:nvPr/>
          </p:nvSpPr>
          <p:spPr>
            <a:xfrm>
              <a:off x="2676418" y="5081576"/>
              <a:ext cx="143436" cy="307777"/>
            </a:xfrm>
            <a:prstGeom prst="rect">
              <a:avLst/>
            </a:prstGeom>
            <a:solidFill>
              <a:srgbClr val="8CA6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3281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개요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목표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52ABD26F-E62D-4A5B-93CC-6A74E6376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77" y="2865032"/>
            <a:ext cx="10300446" cy="203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92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개요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SWOT 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CC73E6-4D33-4692-B8D2-880383168B06}"/>
              </a:ext>
            </a:extLst>
          </p:cNvPr>
          <p:cNvGrpSpPr/>
          <p:nvPr/>
        </p:nvGrpSpPr>
        <p:grpSpPr>
          <a:xfrm>
            <a:off x="2335305" y="1931659"/>
            <a:ext cx="3612777" cy="1810871"/>
            <a:chOff x="2187388" y="1855694"/>
            <a:chExt cx="3612777" cy="181087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F2A696C-5A3D-4548-9DBB-EDC55B6FB75D}"/>
                </a:ext>
              </a:extLst>
            </p:cNvPr>
            <p:cNvSpPr/>
            <p:nvPr/>
          </p:nvSpPr>
          <p:spPr>
            <a:xfrm>
              <a:off x="2187388" y="1855694"/>
              <a:ext cx="3603812" cy="1810871"/>
            </a:xfrm>
            <a:prstGeom prst="rect">
              <a:avLst/>
            </a:prstGeom>
            <a:noFill/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9AE3B06-C5B3-428E-8D70-33B8A1456E2D}"/>
                </a:ext>
              </a:extLst>
            </p:cNvPr>
            <p:cNvSpPr/>
            <p:nvPr/>
          </p:nvSpPr>
          <p:spPr>
            <a:xfrm>
              <a:off x="2187388" y="1855694"/>
              <a:ext cx="1021976" cy="484094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E370B-AE22-485C-A16E-E548658F97A2}"/>
                </a:ext>
              </a:extLst>
            </p:cNvPr>
            <p:cNvSpPr txBox="1"/>
            <p:nvPr/>
          </p:nvSpPr>
          <p:spPr>
            <a:xfrm>
              <a:off x="2187388" y="2584837"/>
              <a:ext cx="3612777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5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따릉이</a:t>
              </a:r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대중교통 경로 안내</a:t>
              </a:r>
              <a:endPara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AR</a:t>
              </a:r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</a:t>
              </a:r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통한 시각적 경로 안내</a:t>
              </a:r>
              <a:endPara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9729D84-EEA4-4904-83B1-C2353E3DCF01}"/>
              </a:ext>
            </a:extLst>
          </p:cNvPr>
          <p:cNvGrpSpPr/>
          <p:nvPr/>
        </p:nvGrpSpPr>
        <p:grpSpPr>
          <a:xfrm>
            <a:off x="6243917" y="1931659"/>
            <a:ext cx="3612777" cy="1810871"/>
            <a:chOff x="2187388" y="1855694"/>
            <a:chExt cx="3612777" cy="181087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F8900FC-AF82-415A-A4A7-F68B5A6FC4C1}"/>
                </a:ext>
              </a:extLst>
            </p:cNvPr>
            <p:cNvSpPr/>
            <p:nvPr/>
          </p:nvSpPr>
          <p:spPr>
            <a:xfrm>
              <a:off x="2187388" y="1855694"/>
              <a:ext cx="3603812" cy="1810871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40EA868-90FC-467F-A562-6E6A65EDCA9C}"/>
                </a:ext>
              </a:extLst>
            </p:cNvPr>
            <p:cNvSpPr/>
            <p:nvPr/>
          </p:nvSpPr>
          <p:spPr>
            <a:xfrm>
              <a:off x="2187388" y="1855694"/>
              <a:ext cx="1021976" cy="48409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W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9BC41E-2C35-4BE3-AC01-AB4B57047F27}"/>
                </a:ext>
              </a:extLst>
            </p:cNvPr>
            <p:cNvSpPr txBox="1"/>
            <p:nvPr/>
          </p:nvSpPr>
          <p:spPr>
            <a:xfrm>
              <a:off x="2187388" y="2589990"/>
              <a:ext cx="3612777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5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따릉이</a:t>
              </a:r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이용 시 추가비용 발생</a:t>
              </a:r>
              <a:endPara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 지역이 서울로 국한됨</a:t>
              </a:r>
              <a:endPara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F2BD065-7134-4CE1-9941-5C41418B3C87}"/>
              </a:ext>
            </a:extLst>
          </p:cNvPr>
          <p:cNvGrpSpPr/>
          <p:nvPr/>
        </p:nvGrpSpPr>
        <p:grpSpPr>
          <a:xfrm>
            <a:off x="2335305" y="4023406"/>
            <a:ext cx="3612777" cy="1810871"/>
            <a:chOff x="2187388" y="1855694"/>
            <a:chExt cx="3612777" cy="181087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6DA0EDF-267A-487C-B40C-F098B4F9A7BC}"/>
                </a:ext>
              </a:extLst>
            </p:cNvPr>
            <p:cNvSpPr/>
            <p:nvPr/>
          </p:nvSpPr>
          <p:spPr>
            <a:xfrm>
              <a:off x="2187388" y="1855694"/>
              <a:ext cx="3603812" cy="1810871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339FB0B-1C16-420C-A735-5B634E5390EF}"/>
                </a:ext>
              </a:extLst>
            </p:cNvPr>
            <p:cNvSpPr/>
            <p:nvPr/>
          </p:nvSpPr>
          <p:spPr>
            <a:xfrm>
              <a:off x="2187388" y="1855694"/>
              <a:ext cx="1021976" cy="48409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FEE014-0AA1-4331-B6A7-959BC04B2BEA}"/>
                </a:ext>
              </a:extLst>
            </p:cNvPr>
            <p:cNvSpPr txBox="1"/>
            <p:nvPr/>
          </p:nvSpPr>
          <p:spPr>
            <a:xfrm>
              <a:off x="2187388" y="2592831"/>
              <a:ext cx="3612777" cy="7848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5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따릉이</a:t>
              </a:r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연계 길 안내 애플리케이션 부재</a:t>
              </a:r>
              <a:endPara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</a:t>
              </a:r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버스의 긴 배차</a:t>
              </a:r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정류장 간격</a:t>
              </a:r>
              <a:endPara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새벽 택시 사용자가 많음</a:t>
              </a:r>
              <a:endPara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F9468BB-1E96-4D52-B67F-0AAD131469AA}"/>
              </a:ext>
            </a:extLst>
          </p:cNvPr>
          <p:cNvGrpSpPr/>
          <p:nvPr/>
        </p:nvGrpSpPr>
        <p:grpSpPr>
          <a:xfrm>
            <a:off x="6243917" y="4023406"/>
            <a:ext cx="3612777" cy="1810871"/>
            <a:chOff x="2187388" y="1855694"/>
            <a:chExt cx="3612777" cy="181087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59F3224-339F-45E9-82E7-E6D6B33A29BF}"/>
                </a:ext>
              </a:extLst>
            </p:cNvPr>
            <p:cNvSpPr/>
            <p:nvPr/>
          </p:nvSpPr>
          <p:spPr>
            <a:xfrm>
              <a:off x="2187388" y="1855694"/>
              <a:ext cx="3603812" cy="1810871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D4BD1F-BD32-4960-8CBF-906FAEBEED18}"/>
                </a:ext>
              </a:extLst>
            </p:cNvPr>
            <p:cNvSpPr/>
            <p:nvPr/>
          </p:nvSpPr>
          <p:spPr>
            <a:xfrm>
              <a:off x="2187388" y="1855694"/>
              <a:ext cx="1021976" cy="48409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6399E0-D1F5-4E48-8C8E-77518580A9EA}"/>
                </a:ext>
              </a:extLst>
            </p:cNvPr>
            <p:cNvSpPr txBox="1"/>
            <p:nvPr/>
          </p:nvSpPr>
          <p:spPr>
            <a:xfrm>
              <a:off x="2187388" y="2606972"/>
              <a:ext cx="3612777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 애플리케이션 시장의 포화</a:t>
              </a:r>
              <a:endPara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초반 신규 사용자 유치의 어려움</a:t>
              </a:r>
              <a:endPara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1878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2246</Words>
  <Application>Microsoft Office PowerPoint</Application>
  <PresentationFormat>와이드스크린</PresentationFormat>
  <Paragraphs>650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6" baseType="lpstr">
      <vt:lpstr>Binggrae</vt:lpstr>
      <vt:lpstr>나눔바른고딕</vt:lpstr>
      <vt:lpstr>나눔스퀘어 Bold</vt:lpstr>
      <vt:lpstr>나눔스퀘어 ExtraBold</vt:lpstr>
      <vt:lpstr>나눔스퀘어라운드 ExtraBold</vt:lpstr>
      <vt:lpstr>맑은 고딕</vt:lpstr>
      <vt:lpstr>배달의민족 도현</vt:lpstr>
      <vt:lpstr>배달의민족 한나는 열한살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상엽</dc:creator>
  <cp:lastModifiedBy>gunhoflash2@uos.ac.kr</cp:lastModifiedBy>
  <cp:revision>377</cp:revision>
  <dcterms:created xsi:type="dcterms:W3CDTF">2020-06-04T02:10:10Z</dcterms:created>
  <dcterms:modified xsi:type="dcterms:W3CDTF">2020-06-24T05:06:25Z</dcterms:modified>
</cp:coreProperties>
</file>